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82" r:id="rId4"/>
    <p:sldId id="284" r:id="rId5"/>
    <p:sldId id="260" r:id="rId6"/>
    <p:sldId id="276" r:id="rId7"/>
    <p:sldId id="273" r:id="rId8"/>
    <p:sldId id="270" r:id="rId9"/>
    <p:sldId id="277" r:id="rId10"/>
    <p:sldId id="280" r:id="rId11"/>
    <p:sldId id="258" r:id="rId12"/>
    <p:sldId id="278" r:id="rId13"/>
    <p:sldId id="275" r:id="rId14"/>
    <p:sldId id="27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33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818E6E-5DE0-43FA-BFB8-64CB7FDAAA87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DAC6100-DD6C-4A0A-AB1B-2F9B0875D2FE}">
      <dgm:prSet custT="1"/>
      <dgm:spPr/>
      <dgm:t>
        <a:bodyPr/>
        <a:lstStyle/>
        <a:p>
          <a:r>
            <a:rPr lang="es-ES" sz="2800" dirty="0"/>
            <a:t>1.Evolución reciente del sistema empresarial estatal </a:t>
          </a:r>
          <a:endParaRPr lang="en-US" sz="2800" dirty="0"/>
        </a:p>
      </dgm:t>
    </dgm:pt>
    <dgm:pt modelId="{ED2477BF-F5DF-4CD0-8F1E-AFE43E3BF8DD}" type="parTrans" cxnId="{1D171B4A-E00C-4192-A4E2-26769110708E}">
      <dgm:prSet/>
      <dgm:spPr/>
      <dgm:t>
        <a:bodyPr/>
        <a:lstStyle/>
        <a:p>
          <a:endParaRPr lang="en-US"/>
        </a:p>
      </dgm:t>
    </dgm:pt>
    <dgm:pt modelId="{EE78654F-246E-4470-A8EC-86E5BFF5768B}" type="sibTrans" cxnId="{1D171B4A-E00C-4192-A4E2-26769110708E}">
      <dgm:prSet/>
      <dgm:spPr/>
      <dgm:t>
        <a:bodyPr/>
        <a:lstStyle/>
        <a:p>
          <a:endParaRPr lang="en-US"/>
        </a:p>
      </dgm:t>
    </dgm:pt>
    <dgm:pt modelId="{5F0A5EFE-6299-4009-A8C5-F2C2EFF4EFEC}">
      <dgm:prSet custT="1"/>
      <dgm:spPr/>
      <dgm:t>
        <a:bodyPr/>
        <a:lstStyle/>
        <a:p>
          <a:r>
            <a:rPr lang="es-ES" sz="2800" dirty="0"/>
            <a:t>2. Las Bases del Plan 2030: ¿el nivel que falta? </a:t>
          </a:r>
          <a:endParaRPr lang="en-US" sz="2800" dirty="0"/>
        </a:p>
      </dgm:t>
    </dgm:pt>
    <dgm:pt modelId="{A899482E-0549-4E46-93E2-954E4779F14F}" type="parTrans" cxnId="{F169CEBE-CDC0-4CF9-8EF8-DF56104CDC06}">
      <dgm:prSet/>
      <dgm:spPr/>
      <dgm:t>
        <a:bodyPr/>
        <a:lstStyle/>
        <a:p>
          <a:endParaRPr lang="en-US"/>
        </a:p>
      </dgm:t>
    </dgm:pt>
    <dgm:pt modelId="{23159667-C4E4-40D4-9C59-AEEEC3339E1A}" type="sibTrans" cxnId="{F169CEBE-CDC0-4CF9-8EF8-DF56104CDC06}">
      <dgm:prSet/>
      <dgm:spPr/>
      <dgm:t>
        <a:bodyPr/>
        <a:lstStyle/>
        <a:p>
          <a:endParaRPr lang="en-US"/>
        </a:p>
      </dgm:t>
    </dgm:pt>
    <dgm:pt modelId="{FB81DAD3-46E5-406E-9D47-4F344957B2B9}">
      <dgm:prSet custT="1"/>
      <dgm:spPr/>
      <dgm:t>
        <a:bodyPr/>
        <a:lstStyle/>
        <a:p>
          <a:r>
            <a:rPr lang="es-ES" sz="2800" dirty="0"/>
            <a:t>3.El Programa de Gobierno y la EE </a:t>
          </a:r>
          <a:endParaRPr lang="en-US" sz="2800" dirty="0"/>
        </a:p>
      </dgm:t>
    </dgm:pt>
    <dgm:pt modelId="{E8FAF6F4-467F-4C69-84D4-D0D4F96773A9}" type="parTrans" cxnId="{701AA346-AB32-4EC9-8CA6-1322B59C138A}">
      <dgm:prSet/>
      <dgm:spPr/>
      <dgm:t>
        <a:bodyPr/>
        <a:lstStyle/>
        <a:p>
          <a:endParaRPr lang="en-US"/>
        </a:p>
      </dgm:t>
    </dgm:pt>
    <dgm:pt modelId="{BD6E1E2C-0D71-4B53-B415-E1404D85951E}" type="sibTrans" cxnId="{701AA346-AB32-4EC9-8CA6-1322B59C138A}">
      <dgm:prSet/>
      <dgm:spPr/>
      <dgm:t>
        <a:bodyPr/>
        <a:lstStyle/>
        <a:p>
          <a:endParaRPr lang="en-US"/>
        </a:p>
      </dgm:t>
    </dgm:pt>
    <dgm:pt modelId="{7ED806E4-10E0-49E4-9CA3-0FD9F932EA5B}">
      <dgm:prSet custT="1"/>
      <dgm:spPr/>
      <dgm:t>
        <a:bodyPr/>
        <a:lstStyle/>
        <a:p>
          <a:r>
            <a:rPr lang="es-ES" sz="2800" dirty="0"/>
            <a:t>4. La EE en su laberinto </a:t>
          </a:r>
          <a:endParaRPr lang="en-US" sz="2800" dirty="0"/>
        </a:p>
      </dgm:t>
    </dgm:pt>
    <dgm:pt modelId="{42947E61-EDEB-4FF3-BE1C-4C4D823BA910}" type="parTrans" cxnId="{56F61852-5C41-4CAD-8992-70334E553A1B}">
      <dgm:prSet/>
      <dgm:spPr/>
      <dgm:t>
        <a:bodyPr/>
        <a:lstStyle/>
        <a:p>
          <a:endParaRPr lang="en-US"/>
        </a:p>
      </dgm:t>
    </dgm:pt>
    <dgm:pt modelId="{7B410732-C96B-4110-A404-AC48452D7182}" type="sibTrans" cxnId="{56F61852-5C41-4CAD-8992-70334E553A1B}">
      <dgm:prSet/>
      <dgm:spPr/>
      <dgm:t>
        <a:bodyPr/>
        <a:lstStyle/>
        <a:p>
          <a:endParaRPr lang="en-US"/>
        </a:p>
      </dgm:t>
    </dgm:pt>
    <dgm:pt modelId="{C3F14CF6-D2D4-44A0-B30B-2DF59284C81A}" type="pres">
      <dgm:prSet presAssocID="{BD818E6E-5DE0-43FA-BFB8-64CB7FDAAA87}" presName="diagram" presStyleCnt="0">
        <dgm:presLayoutVars>
          <dgm:dir/>
          <dgm:resizeHandles val="exact"/>
        </dgm:presLayoutVars>
      </dgm:prSet>
      <dgm:spPr/>
    </dgm:pt>
    <dgm:pt modelId="{29213700-01AA-42C2-A545-D8BEF9ECD06C}" type="pres">
      <dgm:prSet presAssocID="{DDAC6100-DD6C-4A0A-AB1B-2F9B0875D2FE}" presName="node" presStyleLbl="node1" presStyleIdx="0" presStyleCnt="4">
        <dgm:presLayoutVars>
          <dgm:bulletEnabled val="1"/>
        </dgm:presLayoutVars>
      </dgm:prSet>
      <dgm:spPr/>
    </dgm:pt>
    <dgm:pt modelId="{3C64549A-448D-42DD-8BBA-DCACD5EF25AC}" type="pres">
      <dgm:prSet presAssocID="{EE78654F-246E-4470-A8EC-86E5BFF5768B}" presName="sibTrans" presStyleCnt="0"/>
      <dgm:spPr/>
    </dgm:pt>
    <dgm:pt modelId="{F8FF612C-FE8E-4DB3-9577-0E1378ED9822}" type="pres">
      <dgm:prSet presAssocID="{5F0A5EFE-6299-4009-A8C5-F2C2EFF4EFEC}" presName="node" presStyleLbl="node1" presStyleIdx="1" presStyleCnt="4">
        <dgm:presLayoutVars>
          <dgm:bulletEnabled val="1"/>
        </dgm:presLayoutVars>
      </dgm:prSet>
      <dgm:spPr/>
    </dgm:pt>
    <dgm:pt modelId="{A89CA00C-BF45-426C-AEE4-0CDC1C0BC61E}" type="pres">
      <dgm:prSet presAssocID="{23159667-C4E4-40D4-9C59-AEEEC3339E1A}" presName="sibTrans" presStyleCnt="0"/>
      <dgm:spPr/>
    </dgm:pt>
    <dgm:pt modelId="{662DB62F-BE2E-4310-BF4C-8FAF02AD4EED}" type="pres">
      <dgm:prSet presAssocID="{FB81DAD3-46E5-406E-9D47-4F344957B2B9}" presName="node" presStyleLbl="node1" presStyleIdx="2" presStyleCnt="4">
        <dgm:presLayoutVars>
          <dgm:bulletEnabled val="1"/>
        </dgm:presLayoutVars>
      </dgm:prSet>
      <dgm:spPr/>
    </dgm:pt>
    <dgm:pt modelId="{CDDA3AB4-FF11-4435-829D-1210BE6AAA5B}" type="pres">
      <dgm:prSet presAssocID="{BD6E1E2C-0D71-4B53-B415-E1404D85951E}" presName="sibTrans" presStyleCnt="0"/>
      <dgm:spPr/>
    </dgm:pt>
    <dgm:pt modelId="{4A26E40B-D60A-47A9-A110-BAAAB5D9F15D}" type="pres">
      <dgm:prSet presAssocID="{7ED806E4-10E0-49E4-9CA3-0FD9F932EA5B}" presName="node" presStyleLbl="node1" presStyleIdx="3" presStyleCnt="4">
        <dgm:presLayoutVars>
          <dgm:bulletEnabled val="1"/>
        </dgm:presLayoutVars>
      </dgm:prSet>
      <dgm:spPr/>
    </dgm:pt>
  </dgm:ptLst>
  <dgm:cxnLst>
    <dgm:cxn modelId="{701AA346-AB32-4EC9-8CA6-1322B59C138A}" srcId="{BD818E6E-5DE0-43FA-BFB8-64CB7FDAAA87}" destId="{FB81DAD3-46E5-406E-9D47-4F344957B2B9}" srcOrd="2" destOrd="0" parTransId="{E8FAF6F4-467F-4C69-84D4-D0D4F96773A9}" sibTransId="{BD6E1E2C-0D71-4B53-B415-E1404D85951E}"/>
    <dgm:cxn modelId="{1D171B4A-E00C-4192-A4E2-26769110708E}" srcId="{BD818E6E-5DE0-43FA-BFB8-64CB7FDAAA87}" destId="{DDAC6100-DD6C-4A0A-AB1B-2F9B0875D2FE}" srcOrd="0" destOrd="0" parTransId="{ED2477BF-F5DF-4CD0-8F1E-AFE43E3BF8DD}" sibTransId="{EE78654F-246E-4470-A8EC-86E5BFF5768B}"/>
    <dgm:cxn modelId="{56F61852-5C41-4CAD-8992-70334E553A1B}" srcId="{BD818E6E-5DE0-43FA-BFB8-64CB7FDAAA87}" destId="{7ED806E4-10E0-49E4-9CA3-0FD9F932EA5B}" srcOrd="3" destOrd="0" parTransId="{42947E61-EDEB-4FF3-BE1C-4C4D823BA910}" sibTransId="{7B410732-C96B-4110-A404-AC48452D7182}"/>
    <dgm:cxn modelId="{3ED90F76-2BE4-4E6E-AEAC-DECA2E1C954E}" type="presOf" srcId="{FB81DAD3-46E5-406E-9D47-4F344957B2B9}" destId="{662DB62F-BE2E-4310-BF4C-8FAF02AD4EED}" srcOrd="0" destOrd="0" presId="urn:microsoft.com/office/officeart/2005/8/layout/default"/>
    <dgm:cxn modelId="{EB812081-3155-44D8-82B3-AD560A114837}" type="presOf" srcId="{DDAC6100-DD6C-4A0A-AB1B-2F9B0875D2FE}" destId="{29213700-01AA-42C2-A545-D8BEF9ECD06C}" srcOrd="0" destOrd="0" presId="urn:microsoft.com/office/officeart/2005/8/layout/default"/>
    <dgm:cxn modelId="{F169CEBE-CDC0-4CF9-8EF8-DF56104CDC06}" srcId="{BD818E6E-5DE0-43FA-BFB8-64CB7FDAAA87}" destId="{5F0A5EFE-6299-4009-A8C5-F2C2EFF4EFEC}" srcOrd="1" destOrd="0" parTransId="{A899482E-0549-4E46-93E2-954E4779F14F}" sibTransId="{23159667-C4E4-40D4-9C59-AEEEC3339E1A}"/>
    <dgm:cxn modelId="{39F61DC3-BB49-4904-A15E-F91D9E7A3233}" type="presOf" srcId="{BD818E6E-5DE0-43FA-BFB8-64CB7FDAAA87}" destId="{C3F14CF6-D2D4-44A0-B30B-2DF59284C81A}" srcOrd="0" destOrd="0" presId="urn:microsoft.com/office/officeart/2005/8/layout/default"/>
    <dgm:cxn modelId="{DF486BD3-D7A6-4AAD-A7C8-9729FA366048}" type="presOf" srcId="{5F0A5EFE-6299-4009-A8C5-F2C2EFF4EFEC}" destId="{F8FF612C-FE8E-4DB3-9577-0E1378ED9822}" srcOrd="0" destOrd="0" presId="urn:microsoft.com/office/officeart/2005/8/layout/default"/>
    <dgm:cxn modelId="{7A00C5D4-D464-423B-B088-23D06BBB30A7}" type="presOf" srcId="{7ED806E4-10E0-49E4-9CA3-0FD9F932EA5B}" destId="{4A26E40B-D60A-47A9-A110-BAAAB5D9F15D}" srcOrd="0" destOrd="0" presId="urn:microsoft.com/office/officeart/2005/8/layout/default"/>
    <dgm:cxn modelId="{7E6F1ED0-08F7-4682-98AD-D322F0AA8478}" type="presParOf" srcId="{C3F14CF6-D2D4-44A0-B30B-2DF59284C81A}" destId="{29213700-01AA-42C2-A545-D8BEF9ECD06C}" srcOrd="0" destOrd="0" presId="urn:microsoft.com/office/officeart/2005/8/layout/default"/>
    <dgm:cxn modelId="{71714080-0386-4D56-896E-9910D5B89B2C}" type="presParOf" srcId="{C3F14CF6-D2D4-44A0-B30B-2DF59284C81A}" destId="{3C64549A-448D-42DD-8BBA-DCACD5EF25AC}" srcOrd="1" destOrd="0" presId="urn:microsoft.com/office/officeart/2005/8/layout/default"/>
    <dgm:cxn modelId="{6F33EA5B-F5A8-4328-BCAE-3669883A5769}" type="presParOf" srcId="{C3F14CF6-D2D4-44A0-B30B-2DF59284C81A}" destId="{F8FF612C-FE8E-4DB3-9577-0E1378ED9822}" srcOrd="2" destOrd="0" presId="urn:microsoft.com/office/officeart/2005/8/layout/default"/>
    <dgm:cxn modelId="{035DF9E0-8931-4E67-9FF4-E5D6337FB2F9}" type="presParOf" srcId="{C3F14CF6-D2D4-44A0-B30B-2DF59284C81A}" destId="{A89CA00C-BF45-426C-AEE4-0CDC1C0BC61E}" srcOrd="3" destOrd="0" presId="urn:microsoft.com/office/officeart/2005/8/layout/default"/>
    <dgm:cxn modelId="{EE1175EF-7F1E-40F5-A66C-0E7CFBB06FBA}" type="presParOf" srcId="{C3F14CF6-D2D4-44A0-B30B-2DF59284C81A}" destId="{662DB62F-BE2E-4310-BF4C-8FAF02AD4EED}" srcOrd="4" destOrd="0" presId="urn:microsoft.com/office/officeart/2005/8/layout/default"/>
    <dgm:cxn modelId="{A6512D17-E95B-4F14-9DCD-DBE2AB53A1F4}" type="presParOf" srcId="{C3F14CF6-D2D4-44A0-B30B-2DF59284C81A}" destId="{CDDA3AB4-FF11-4435-829D-1210BE6AAA5B}" srcOrd="5" destOrd="0" presId="urn:microsoft.com/office/officeart/2005/8/layout/default"/>
    <dgm:cxn modelId="{FE946D99-B13F-4B47-A157-BF947AD55CC0}" type="presParOf" srcId="{C3F14CF6-D2D4-44A0-B30B-2DF59284C81A}" destId="{4A26E40B-D60A-47A9-A110-BAAAB5D9F15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76BD03-6F9A-478B-91FE-E947AF94B4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00C40E-4ACA-4C3C-BCD3-C9A528666ADF}">
      <dgm:prSet/>
      <dgm:spPr/>
      <dgm:t>
        <a:bodyPr/>
        <a:lstStyle/>
        <a:p>
          <a:r>
            <a:rPr lang="es-ES" dirty="0"/>
            <a:t>Respecto a ene- set 2024: </a:t>
          </a:r>
          <a:endParaRPr lang="en-US" dirty="0"/>
        </a:p>
      </dgm:t>
    </dgm:pt>
    <dgm:pt modelId="{0158226E-D577-4463-AFFB-F0FFD14108BC}" type="parTrans" cxnId="{7D5ED18E-C6EA-47B0-967D-760D5A14124A}">
      <dgm:prSet/>
      <dgm:spPr/>
      <dgm:t>
        <a:bodyPr/>
        <a:lstStyle/>
        <a:p>
          <a:endParaRPr lang="en-US"/>
        </a:p>
      </dgm:t>
    </dgm:pt>
    <dgm:pt modelId="{0BEB53C0-DF88-4984-BC4C-968EAF218129}" type="sibTrans" cxnId="{7D5ED18E-C6EA-47B0-967D-760D5A14124A}">
      <dgm:prSet/>
      <dgm:spPr/>
      <dgm:t>
        <a:bodyPr/>
        <a:lstStyle/>
        <a:p>
          <a:endParaRPr lang="en-US"/>
        </a:p>
      </dgm:t>
    </dgm:pt>
    <dgm:pt modelId="{20336F78-50FE-4C12-9C00-7722CCB3D4CD}">
      <dgm:prSet custT="1"/>
      <dgm:spPr/>
      <dgm:t>
        <a:bodyPr/>
        <a:lstStyle/>
        <a:p>
          <a:r>
            <a:rPr lang="es-ES" sz="2400" dirty="0"/>
            <a:t>Entidades con pérdidas :de 308 a 264</a:t>
          </a:r>
          <a:endParaRPr lang="en-US" sz="2400" dirty="0"/>
        </a:p>
      </dgm:t>
    </dgm:pt>
    <dgm:pt modelId="{D74446F4-0237-4EA6-AF49-8E7B54E8F0FF}" type="parTrans" cxnId="{3E423608-B567-4129-A778-3CD4E6F1981A}">
      <dgm:prSet/>
      <dgm:spPr/>
      <dgm:t>
        <a:bodyPr/>
        <a:lstStyle/>
        <a:p>
          <a:endParaRPr lang="en-US"/>
        </a:p>
      </dgm:t>
    </dgm:pt>
    <dgm:pt modelId="{6B9AAF76-7FFF-408A-A053-25DD30BD209C}" type="sibTrans" cxnId="{3E423608-B567-4129-A778-3CD4E6F1981A}">
      <dgm:prSet/>
      <dgm:spPr/>
      <dgm:t>
        <a:bodyPr/>
        <a:lstStyle/>
        <a:p>
          <a:endParaRPr lang="en-US"/>
        </a:p>
      </dgm:t>
    </dgm:pt>
    <dgm:pt modelId="{ADB2306D-51F1-4911-931C-12B0C9AEA43C}">
      <dgm:prSet custT="1"/>
      <dgm:spPr/>
      <dgm:t>
        <a:bodyPr/>
        <a:lstStyle/>
        <a:p>
          <a:r>
            <a:rPr lang="es-ES" sz="2400" dirty="0"/>
            <a:t>Valor agregado bruto (VAB) : 101.0 % </a:t>
          </a:r>
          <a:endParaRPr lang="en-US" sz="2400" dirty="0"/>
        </a:p>
      </dgm:t>
    </dgm:pt>
    <dgm:pt modelId="{F20EE5E0-FAB6-477F-9F7A-7A8BE485E28F}" type="parTrans" cxnId="{FA38BD6F-A5B5-41C5-AE78-7197A8F29A13}">
      <dgm:prSet/>
      <dgm:spPr/>
      <dgm:t>
        <a:bodyPr/>
        <a:lstStyle/>
        <a:p>
          <a:endParaRPr lang="en-US"/>
        </a:p>
      </dgm:t>
    </dgm:pt>
    <dgm:pt modelId="{E0DD1D43-6D23-4C4C-87E1-88984538B59A}" type="sibTrans" cxnId="{FA38BD6F-A5B5-41C5-AE78-7197A8F29A13}">
      <dgm:prSet/>
      <dgm:spPr/>
      <dgm:t>
        <a:bodyPr/>
        <a:lstStyle/>
        <a:p>
          <a:endParaRPr lang="en-US"/>
        </a:p>
      </dgm:t>
    </dgm:pt>
    <dgm:pt modelId="{77285BA9-E517-4741-940C-52B537039383}">
      <dgm:prSet custT="1"/>
      <dgm:spPr/>
      <dgm:t>
        <a:bodyPr/>
        <a:lstStyle/>
        <a:p>
          <a:r>
            <a:rPr lang="es-ES" sz="2400" dirty="0"/>
            <a:t>Utilidad antes impuestos/ peso de venta: 88.2 % </a:t>
          </a:r>
          <a:endParaRPr lang="en-US" sz="2400" dirty="0"/>
        </a:p>
      </dgm:t>
    </dgm:pt>
    <dgm:pt modelId="{352E1A66-5723-48D5-87E0-CC0EBA8C53A6}" type="parTrans" cxnId="{D9272A4A-69FE-4B4A-953D-A6209248D30D}">
      <dgm:prSet/>
      <dgm:spPr/>
      <dgm:t>
        <a:bodyPr/>
        <a:lstStyle/>
        <a:p>
          <a:endParaRPr lang="en-US"/>
        </a:p>
      </dgm:t>
    </dgm:pt>
    <dgm:pt modelId="{B7148FE2-0963-4C2B-887F-A0234A8A7E03}" type="sibTrans" cxnId="{D9272A4A-69FE-4B4A-953D-A6209248D30D}">
      <dgm:prSet/>
      <dgm:spPr/>
      <dgm:t>
        <a:bodyPr/>
        <a:lstStyle/>
        <a:p>
          <a:endParaRPr lang="en-US"/>
        </a:p>
      </dgm:t>
    </dgm:pt>
    <dgm:pt modelId="{E9D8152B-F50A-437A-813D-1A5B4ADE7064}">
      <dgm:prSet custT="1"/>
      <dgm:spPr/>
      <dgm:t>
        <a:bodyPr/>
        <a:lstStyle/>
        <a:p>
          <a:r>
            <a:rPr lang="es-ES" sz="2400" dirty="0"/>
            <a:t>Salario por peso de VAB: 1.17  % </a:t>
          </a:r>
          <a:endParaRPr lang="en-US" sz="2400" dirty="0"/>
        </a:p>
      </dgm:t>
    </dgm:pt>
    <dgm:pt modelId="{9B5692E9-F8CF-41BD-9754-23070AEEB573}" type="parTrans" cxnId="{0326CE55-ECF3-4088-9665-F5B01A147A33}">
      <dgm:prSet/>
      <dgm:spPr/>
      <dgm:t>
        <a:bodyPr/>
        <a:lstStyle/>
        <a:p>
          <a:endParaRPr lang="en-US"/>
        </a:p>
      </dgm:t>
    </dgm:pt>
    <dgm:pt modelId="{B636925D-8BFF-4D7A-A579-F526A4F90EDC}" type="sibTrans" cxnId="{0326CE55-ECF3-4088-9665-F5B01A147A33}">
      <dgm:prSet/>
      <dgm:spPr/>
      <dgm:t>
        <a:bodyPr/>
        <a:lstStyle/>
        <a:p>
          <a:endParaRPr lang="en-US"/>
        </a:p>
      </dgm:t>
    </dgm:pt>
    <dgm:pt modelId="{94793052-EAF2-4131-B19D-3F887BA58DCB}">
      <dgm:prSet/>
      <dgm:spPr/>
      <dgm:t>
        <a:bodyPr/>
        <a:lstStyle/>
        <a:p>
          <a:r>
            <a:rPr lang="es-ES" dirty="0"/>
            <a:t>Rango de utilidades, septiembre 2025</a:t>
          </a:r>
          <a:endParaRPr lang="en-US" dirty="0"/>
        </a:p>
      </dgm:t>
    </dgm:pt>
    <dgm:pt modelId="{4473B918-A266-469F-98A4-3445D67B689C}" type="parTrans" cxnId="{BBE66F33-CA09-4873-ABAD-00F842C5694D}">
      <dgm:prSet/>
      <dgm:spPr/>
      <dgm:t>
        <a:bodyPr/>
        <a:lstStyle/>
        <a:p>
          <a:endParaRPr lang="en-US"/>
        </a:p>
      </dgm:t>
    </dgm:pt>
    <dgm:pt modelId="{2688BE38-A353-457E-95CF-927A22591323}" type="sibTrans" cxnId="{BBE66F33-CA09-4873-ABAD-00F842C5694D}">
      <dgm:prSet/>
      <dgm:spPr/>
      <dgm:t>
        <a:bodyPr/>
        <a:lstStyle/>
        <a:p>
          <a:endParaRPr lang="en-US"/>
        </a:p>
      </dgm:t>
    </dgm:pt>
    <dgm:pt modelId="{B46E76F7-A12A-41D3-89A8-6BB3A45C132B}">
      <dgm:prSet/>
      <dgm:spPr/>
      <dgm:t>
        <a:bodyPr/>
        <a:lstStyle/>
        <a:p>
          <a:r>
            <a:rPr lang="es-ES" dirty="0"/>
            <a:t>Hasta 5 MMP: 31.1 % </a:t>
          </a:r>
          <a:endParaRPr lang="en-US" dirty="0"/>
        </a:p>
      </dgm:t>
    </dgm:pt>
    <dgm:pt modelId="{F6C074F2-9ECB-405A-B618-17567D3B580C}" type="parTrans" cxnId="{7746ADCA-6195-4D6B-B672-FBD3463787A4}">
      <dgm:prSet/>
      <dgm:spPr/>
      <dgm:t>
        <a:bodyPr/>
        <a:lstStyle/>
        <a:p>
          <a:endParaRPr lang="en-US"/>
        </a:p>
      </dgm:t>
    </dgm:pt>
    <dgm:pt modelId="{CDD42FF8-0E74-4CD5-9E5F-6EB93772FB89}" type="sibTrans" cxnId="{7746ADCA-6195-4D6B-B672-FBD3463787A4}">
      <dgm:prSet/>
      <dgm:spPr/>
      <dgm:t>
        <a:bodyPr/>
        <a:lstStyle/>
        <a:p>
          <a:endParaRPr lang="en-US"/>
        </a:p>
      </dgm:t>
    </dgm:pt>
    <dgm:pt modelId="{0285DDAC-B0F4-4012-9E41-E74917064C5D}">
      <dgm:prSet/>
      <dgm:spPr/>
      <dgm:t>
        <a:bodyPr/>
        <a:lstStyle/>
        <a:p>
          <a:r>
            <a:rPr lang="es-ES" dirty="0"/>
            <a:t>Más de 5 hasta 8: 7.9 %</a:t>
          </a:r>
          <a:endParaRPr lang="en-US" dirty="0"/>
        </a:p>
      </dgm:t>
    </dgm:pt>
    <dgm:pt modelId="{D5DF744D-59D6-4917-AF23-1B0FF25CB2D5}" type="parTrans" cxnId="{4A8663CC-194F-4A45-97F5-8CA406A850E1}">
      <dgm:prSet/>
      <dgm:spPr/>
      <dgm:t>
        <a:bodyPr/>
        <a:lstStyle/>
        <a:p>
          <a:endParaRPr lang="en-US"/>
        </a:p>
      </dgm:t>
    </dgm:pt>
    <dgm:pt modelId="{32264684-B89E-4400-903C-ED481DFF1C11}" type="sibTrans" cxnId="{4A8663CC-194F-4A45-97F5-8CA406A850E1}">
      <dgm:prSet/>
      <dgm:spPr/>
      <dgm:t>
        <a:bodyPr/>
        <a:lstStyle/>
        <a:p>
          <a:endParaRPr lang="en-US"/>
        </a:p>
      </dgm:t>
    </dgm:pt>
    <dgm:pt modelId="{FAB9A5B6-C28C-4806-9E49-29A8CE456F95}">
      <dgm:prSet custT="1"/>
      <dgm:spPr/>
      <dgm:t>
        <a:bodyPr/>
        <a:lstStyle/>
        <a:p>
          <a:r>
            <a:rPr lang="es-ES" sz="2400" dirty="0"/>
            <a:t>Rentabilidad sobre las ventas: 88.2 %</a:t>
          </a:r>
          <a:endParaRPr lang="en-US" sz="2400" dirty="0"/>
        </a:p>
      </dgm:t>
    </dgm:pt>
    <dgm:pt modelId="{97FD323A-3B60-4F2A-89AB-D86DDC3918B7}" type="parTrans" cxnId="{1950C72A-C52F-4541-9EA6-A6FCA438C0D8}">
      <dgm:prSet/>
      <dgm:spPr/>
      <dgm:t>
        <a:bodyPr/>
        <a:lstStyle/>
        <a:p>
          <a:endParaRPr lang="en-US"/>
        </a:p>
      </dgm:t>
    </dgm:pt>
    <dgm:pt modelId="{EDCA6659-CC71-4BD3-BE98-71E777D288BC}" type="sibTrans" cxnId="{1950C72A-C52F-4541-9EA6-A6FCA438C0D8}">
      <dgm:prSet/>
      <dgm:spPr/>
      <dgm:t>
        <a:bodyPr/>
        <a:lstStyle/>
        <a:p>
          <a:endParaRPr lang="en-US"/>
        </a:p>
      </dgm:t>
    </dgm:pt>
    <dgm:pt modelId="{6B08C26C-8D5C-49A8-B116-348A79BC86D5}" type="pres">
      <dgm:prSet presAssocID="{0676BD03-6F9A-478B-91FE-E947AF94B4E9}" presName="linear" presStyleCnt="0">
        <dgm:presLayoutVars>
          <dgm:animLvl val="lvl"/>
          <dgm:resizeHandles val="exact"/>
        </dgm:presLayoutVars>
      </dgm:prSet>
      <dgm:spPr/>
    </dgm:pt>
    <dgm:pt modelId="{F89F6741-07D5-417D-B130-24D208EE8563}" type="pres">
      <dgm:prSet presAssocID="{AC00C40E-4ACA-4C3C-BCD3-C9A528666A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80A8E92-8A5B-43AB-A961-08156C94A642}" type="pres">
      <dgm:prSet presAssocID="{AC00C40E-4ACA-4C3C-BCD3-C9A528666ADF}" presName="childText" presStyleLbl="revTx" presStyleIdx="0" presStyleCnt="2">
        <dgm:presLayoutVars>
          <dgm:bulletEnabled val="1"/>
        </dgm:presLayoutVars>
      </dgm:prSet>
      <dgm:spPr/>
    </dgm:pt>
    <dgm:pt modelId="{F73B27E7-A333-460A-8804-B6E1432F128B}" type="pres">
      <dgm:prSet presAssocID="{94793052-EAF2-4131-B19D-3F887BA58DC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E142D57-EF62-4B5C-AAA4-B7B43EB3E314}" type="pres">
      <dgm:prSet presAssocID="{94793052-EAF2-4131-B19D-3F887BA58DC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A060E04-308A-498A-B2CD-E19714C7C987}" type="presOf" srcId="{AC00C40E-4ACA-4C3C-BCD3-C9A528666ADF}" destId="{F89F6741-07D5-417D-B130-24D208EE8563}" srcOrd="0" destOrd="0" presId="urn:microsoft.com/office/officeart/2005/8/layout/vList2"/>
    <dgm:cxn modelId="{3E423608-B567-4129-A778-3CD4E6F1981A}" srcId="{AC00C40E-4ACA-4C3C-BCD3-C9A528666ADF}" destId="{20336F78-50FE-4C12-9C00-7722CCB3D4CD}" srcOrd="0" destOrd="0" parTransId="{D74446F4-0237-4EA6-AF49-8E7B54E8F0FF}" sibTransId="{6B9AAF76-7FFF-408A-A053-25DD30BD209C}"/>
    <dgm:cxn modelId="{22517C24-76E4-4C20-A993-31A08449AC27}" type="presOf" srcId="{B46E76F7-A12A-41D3-89A8-6BB3A45C132B}" destId="{BE142D57-EF62-4B5C-AAA4-B7B43EB3E314}" srcOrd="0" destOrd="0" presId="urn:microsoft.com/office/officeart/2005/8/layout/vList2"/>
    <dgm:cxn modelId="{1950C72A-C52F-4541-9EA6-A6FCA438C0D8}" srcId="{AC00C40E-4ACA-4C3C-BCD3-C9A528666ADF}" destId="{FAB9A5B6-C28C-4806-9E49-29A8CE456F95}" srcOrd="2" destOrd="0" parTransId="{97FD323A-3B60-4F2A-89AB-D86DDC3918B7}" sibTransId="{EDCA6659-CC71-4BD3-BE98-71E777D288BC}"/>
    <dgm:cxn modelId="{BBE66F33-CA09-4873-ABAD-00F842C5694D}" srcId="{0676BD03-6F9A-478B-91FE-E947AF94B4E9}" destId="{94793052-EAF2-4131-B19D-3F887BA58DCB}" srcOrd="1" destOrd="0" parTransId="{4473B918-A266-469F-98A4-3445D67B689C}" sibTransId="{2688BE38-A353-457E-95CF-927A22591323}"/>
    <dgm:cxn modelId="{4CCDB360-94B3-4378-AED5-F7EC47C890C9}" type="presOf" srcId="{FAB9A5B6-C28C-4806-9E49-29A8CE456F95}" destId="{D80A8E92-8A5B-43AB-A961-08156C94A642}" srcOrd="0" destOrd="2" presId="urn:microsoft.com/office/officeart/2005/8/layout/vList2"/>
    <dgm:cxn modelId="{D9272A4A-69FE-4B4A-953D-A6209248D30D}" srcId="{AC00C40E-4ACA-4C3C-BCD3-C9A528666ADF}" destId="{77285BA9-E517-4741-940C-52B537039383}" srcOrd="3" destOrd="0" parTransId="{352E1A66-5723-48D5-87E0-CC0EBA8C53A6}" sibTransId="{B7148FE2-0963-4C2B-887F-A0234A8A7E03}"/>
    <dgm:cxn modelId="{FA38BD6F-A5B5-41C5-AE78-7197A8F29A13}" srcId="{AC00C40E-4ACA-4C3C-BCD3-C9A528666ADF}" destId="{ADB2306D-51F1-4911-931C-12B0C9AEA43C}" srcOrd="1" destOrd="0" parTransId="{F20EE5E0-FAB6-477F-9F7A-7A8BE485E28F}" sibTransId="{E0DD1D43-6D23-4C4C-87E1-88984538B59A}"/>
    <dgm:cxn modelId="{0326CE55-ECF3-4088-9665-F5B01A147A33}" srcId="{AC00C40E-4ACA-4C3C-BCD3-C9A528666ADF}" destId="{E9D8152B-F50A-437A-813D-1A5B4ADE7064}" srcOrd="4" destOrd="0" parTransId="{9B5692E9-F8CF-41BD-9754-23070AEEB573}" sibTransId="{B636925D-8BFF-4D7A-A579-F526A4F90EDC}"/>
    <dgm:cxn modelId="{8D23497A-85C9-44AA-B1E6-682C708B3B58}" type="presOf" srcId="{77285BA9-E517-4741-940C-52B537039383}" destId="{D80A8E92-8A5B-43AB-A961-08156C94A642}" srcOrd="0" destOrd="3" presId="urn:microsoft.com/office/officeart/2005/8/layout/vList2"/>
    <dgm:cxn modelId="{05F7C484-52D0-4AAB-A932-B4A8C96ACBF3}" type="presOf" srcId="{ADB2306D-51F1-4911-931C-12B0C9AEA43C}" destId="{D80A8E92-8A5B-43AB-A961-08156C94A642}" srcOrd="0" destOrd="1" presId="urn:microsoft.com/office/officeart/2005/8/layout/vList2"/>
    <dgm:cxn modelId="{7D5ED18E-C6EA-47B0-967D-760D5A14124A}" srcId="{0676BD03-6F9A-478B-91FE-E947AF94B4E9}" destId="{AC00C40E-4ACA-4C3C-BCD3-C9A528666ADF}" srcOrd="0" destOrd="0" parTransId="{0158226E-D577-4463-AFFB-F0FFD14108BC}" sibTransId="{0BEB53C0-DF88-4984-BC4C-968EAF218129}"/>
    <dgm:cxn modelId="{B8700DA6-B98F-472F-BE43-366F98774B97}" type="presOf" srcId="{94793052-EAF2-4131-B19D-3F887BA58DCB}" destId="{F73B27E7-A333-460A-8804-B6E1432F128B}" srcOrd="0" destOrd="0" presId="urn:microsoft.com/office/officeart/2005/8/layout/vList2"/>
    <dgm:cxn modelId="{BD652AA9-9F07-48B2-BD4C-6016DFB374FF}" type="presOf" srcId="{20336F78-50FE-4C12-9C00-7722CCB3D4CD}" destId="{D80A8E92-8A5B-43AB-A961-08156C94A642}" srcOrd="0" destOrd="0" presId="urn:microsoft.com/office/officeart/2005/8/layout/vList2"/>
    <dgm:cxn modelId="{7746ADCA-6195-4D6B-B672-FBD3463787A4}" srcId="{94793052-EAF2-4131-B19D-3F887BA58DCB}" destId="{B46E76F7-A12A-41D3-89A8-6BB3A45C132B}" srcOrd="0" destOrd="0" parTransId="{F6C074F2-9ECB-405A-B618-17567D3B580C}" sibTransId="{CDD42FF8-0E74-4CD5-9E5F-6EB93772FB89}"/>
    <dgm:cxn modelId="{4A8663CC-194F-4A45-97F5-8CA406A850E1}" srcId="{94793052-EAF2-4131-B19D-3F887BA58DCB}" destId="{0285DDAC-B0F4-4012-9E41-E74917064C5D}" srcOrd="1" destOrd="0" parTransId="{D5DF744D-59D6-4917-AF23-1B0FF25CB2D5}" sibTransId="{32264684-B89E-4400-903C-ED481DFF1C11}"/>
    <dgm:cxn modelId="{BD56A0CD-1FA8-4A4C-B4B3-0CC1F2799E17}" type="presOf" srcId="{0676BD03-6F9A-478B-91FE-E947AF94B4E9}" destId="{6B08C26C-8D5C-49A8-B116-348A79BC86D5}" srcOrd="0" destOrd="0" presId="urn:microsoft.com/office/officeart/2005/8/layout/vList2"/>
    <dgm:cxn modelId="{70D3CCE0-6B7A-4669-AAEE-323E9A1F65DE}" type="presOf" srcId="{E9D8152B-F50A-437A-813D-1A5B4ADE7064}" destId="{D80A8E92-8A5B-43AB-A961-08156C94A642}" srcOrd="0" destOrd="4" presId="urn:microsoft.com/office/officeart/2005/8/layout/vList2"/>
    <dgm:cxn modelId="{219D3DE1-63B1-4B3C-8740-E2BE06753CE8}" type="presOf" srcId="{0285DDAC-B0F4-4012-9E41-E74917064C5D}" destId="{BE142D57-EF62-4B5C-AAA4-B7B43EB3E314}" srcOrd="0" destOrd="1" presId="urn:microsoft.com/office/officeart/2005/8/layout/vList2"/>
    <dgm:cxn modelId="{BFD54C36-6C7C-4859-85C2-10C002AD3BC4}" type="presParOf" srcId="{6B08C26C-8D5C-49A8-B116-348A79BC86D5}" destId="{F89F6741-07D5-417D-B130-24D208EE8563}" srcOrd="0" destOrd="0" presId="urn:microsoft.com/office/officeart/2005/8/layout/vList2"/>
    <dgm:cxn modelId="{E61A4CE8-6309-4FCB-BCA6-69AA9225B42E}" type="presParOf" srcId="{6B08C26C-8D5C-49A8-B116-348A79BC86D5}" destId="{D80A8E92-8A5B-43AB-A961-08156C94A642}" srcOrd="1" destOrd="0" presId="urn:microsoft.com/office/officeart/2005/8/layout/vList2"/>
    <dgm:cxn modelId="{172670A0-BBBA-43BE-8908-6AD20FD02F32}" type="presParOf" srcId="{6B08C26C-8D5C-49A8-B116-348A79BC86D5}" destId="{F73B27E7-A333-460A-8804-B6E1432F128B}" srcOrd="2" destOrd="0" presId="urn:microsoft.com/office/officeart/2005/8/layout/vList2"/>
    <dgm:cxn modelId="{E8F87D66-B51E-4F90-9183-0D729AA2F74F}" type="presParOf" srcId="{6B08C26C-8D5C-49A8-B116-348A79BC86D5}" destId="{BE142D57-EF62-4B5C-AAA4-B7B43EB3E3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F504A0-A205-4ADC-A11D-88DD2FD5147D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03AA5469-6826-47EB-B56A-41390976923B}">
      <dgm:prSet/>
      <dgm:spPr/>
      <dgm:t>
        <a:bodyPr/>
        <a:lstStyle/>
        <a:p>
          <a:r>
            <a:rPr lang="es-ES" dirty="0"/>
            <a:t>Las Bases no abordan el desarrollo de empresas y su papel en el desarrollo  </a:t>
          </a:r>
          <a:endParaRPr lang="en-US" dirty="0"/>
        </a:p>
      </dgm:t>
    </dgm:pt>
    <dgm:pt modelId="{5735F673-67B4-48FD-A464-7A00AAFE7530}" type="parTrans" cxnId="{8C07D981-F17D-4E34-A968-3F601BB22EDD}">
      <dgm:prSet/>
      <dgm:spPr/>
      <dgm:t>
        <a:bodyPr/>
        <a:lstStyle/>
        <a:p>
          <a:endParaRPr lang="en-US"/>
        </a:p>
      </dgm:t>
    </dgm:pt>
    <dgm:pt modelId="{CCA96932-816D-47DE-BA03-DEE726CE30A5}" type="sibTrans" cxnId="{8C07D981-F17D-4E34-A968-3F601BB22EDD}">
      <dgm:prSet/>
      <dgm:spPr/>
      <dgm:t>
        <a:bodyPr/>
        <a:lstStyle/>
        <a:p>
          <a:endParaRPr lang="en-US"/>
        </a:p>
      </dgm:t>
    </dgm:pt>
    <dgm:pt modelId="{2C394118-0C31-42F5-8B92-EA31DA5C1559}">
      <dgm:prSet/>
      <dgm:spPr/>
      <dgm:t>
        <a:bodyPr/>
        <a:lstStyle/>
        <a:p>
          <a:r>
            <a:rPr lang="es-ES" dirty="0"/>
            <a:t>Al menos tres ejes requieren directamente del tejido empresarial y  los nexos entre  sus actores </a:t>
          </a:r>
          <a:endParaRPr lang="en-US" dirty="0"/>
        </a:p>
      </dgm:t>
    </dgm:pt>
    <dgm:pt modelId="{B27D454D-6E35-438F-8BE9-3193DE3622AD}" type="parTrans" cxnId="{362157C9-7778-4F3A-944A-0E4E2A1F452D}">
      <dgm:prSet/>
      <dgm:spPr/>
      <dgm:t>
        <a:bodyPr/>
        <a:lstStyle/>
        <a:p>
          <a:endParaRPr lang="en-US"/>
        </a:p>
      </dgm:t>
    </dgm:pt>
    <dgm:pt modelId="{DD256A9B-A3A4-4FDB-B9C5-2FB1FB196B33}" type="sibTrans" cxnId="{362157C9-7778-4F3A-944A-0E4E2A1F452D}">
      <dgm:prSet/>
      <dgm:spPr/>
      <dgm:t>
        <a:bodyPr/>
        <a:lstStyle/>
        <a:p>
          <a:endParaRPr lang="en-US"/>
        </a:p>
      </dgm:t>
    </dgm:pt>
    <dgm:pt modelId="{4B676CCB-1EE8-41F7-B893-B81C2EFB3237}">
      <dgm:prSet/>
      <dgm:spPr/>
      <dgm:t>
        <a:bodyPr/>
        <a:lstStyle/>
        <a:p>
          <a:r>
            <a:rPr lang="es-ES" dirty="0"/>
            <a:t>La situación de la EE y la visión / objetivos al 2030   </a:t>
          </a:r>
          <a:endParaRPr lang="en-US" dirty="0"/>
        </a:p>
      </dgm:t>
    </dgm:pt>
    <dgm:pt modelId="{8E8E0ADF-22E5-42F4-B6A1-03E592B07EA5}" type="parTrans" cxnId="{6A00ABBC-54FC-4595-8A6B-4B5C029CBA55}">
      <dgm:prSet/>
      <dgm:spPr/>
      <dgm:t>
        <a:bodyPr/>
        <a:lstStyle/>
        <a:p>
          <a:endParaRPr lang="en-US"/>
        </a:p>
      </dgm:t>
    </dgm:pt>
    <dgm:pt modelId="{FD4EFE3B-EC5B-4330-AEC4-221323C7AEBD}" type="sibTrans" cxnId="{6A00ABBC-54FC-4595-8A6B-4B5C029CBA55}">
      <dgm:prSet/>
      <dgm:spPr/>
      <dgm:t>
        <a:bodyPr/>
        <a:lstStyle/>
        <a:p>
          <a:endParaRPr lang="en-US"/>
        </a:p>
      </dgm:t>
    </dgm:pt>
    <dgm:pt modelId="{EADE4581-71F6-49E8-9A83-AFFD2B7A5E35}" type="pres">
      <dgm:prSet presAssocID="{73F504A0-A205-4ADC-A11D-88DD2FD5147D}" presName="diagram" presStyleCnt="0">
        <dgm:presLayoutVars>
          <dgm:dir/>
          <dgm:resizeHandles val="exact"/>
        </dgm:presLayoutVars>
      </dgm:prSet>
      <dgm:spPr/>
    </dgm:pt>
    <dgm:pt modelId="{5EA93CDA-067A-4645-A440-5E712F37FCC9}" type="pres">
      <dgm:prSet presAssocID="{03AA5469-6826-47EB-B56A-41390976923B}" presName="node" presStyleLbl="node1" presStyleIdx="0" presStyleCnt="3">
        <dgm:presLayoutVars>
          <dgm:bulletEnabled val="1"/>
        </dgm:presLayoutVars>
      </dgm:prSet>
      <dgm:spPr/>
    </dgm:pt>
    <dgm:pt modelId="{896F383E-61E5-4D49-BF4B-8AF28AD8FE4A}" type="pres">
      <dgm:prSet presAssocID="{CCA96932-816D-47DE-BA03-DEE726CE30A5}" presName="sibTrans" presStyleCnt="0"/>
      <dgm:spPr/>
    </dgm:pt>
    <dgm:pt modelId="{6F44D784-9605-4D13-87A0-119973892D0A}" type="pres">
      <dgm:prSet presAssocID="{2C394118-0C31-42F5-8B92-EA31DA5C1559}" presName="node" presStyleLbl="node1" presStyleIdx="1" presStyleCnt="3">
        <dgm:presLayoutVars>
          <dgm:bulletEnabled val="1"/>
        </dgm:presLayoutVars>
      </dgm:prSet>
      <dgm:spPr/>
    </dgm:pt>
    <dgm:pt modelId="{385D5DC4-30B5-4113-8C76-D1D81CBA03C0}" type="pres">
      <dgm:prSet presAssocID="{DD256A9B-A3A4-4FDB-B9C5-2FB1FB196B33}" presName="sibTrans" presStyleCnt="0"/>
      <dgm:spPr/>
    </dgm:pt>
    <dgm:pt modelId="{10F141CF-C732-423E-A015-CF5E5BA1DA87}" type="pres">
      <dgm:prSet presAssocID="{4B676CCB-1EE8-41F7-B893-B81C2EFB3237}" presName="node" presStyleLbl="node1" presStyleIdx="2" presStyleCnt="3" custLinFactNeighborY="-8435">
        <dgm:presLayoutVars>
          <dgm:bulletEnabled val="1"/>
        </dgm:presLayoutVars>
      </dgm:prSet>
      <dgm:spPr/>
    </dgm:pt>
  </dgm:ptLst>
  <dgm:cxnLst>
    <dgm:cxn modelId="{97D43922-C30C-4184-A930-EB241C9873A6}" type="presOf" srcId="{2C394118-0C31-42F5-8B92-EA31DA5C1559}" destId="{6F44D784-9605-4D13-87A0-119973892D0A}" srcOrd="0" destOrd="0" presId="urn:microsoft.com/office/officeart/2005/8/layout/default"/>
    <dgm:cxn modelId="{CB7EFC3C-D4A2-4F17-936C-05AAA625BDB5}" type="presOf" srcId="{4B676CCB-1EE8-41F7-B893-B81C2EFB3237}" destId="{10F141CF-C732-423E-A015-CF5E5BA1DA87}" srcOrd="0" destOrd="0" presId="urn:microsoft.com/office/officeart/2005/8/layout/default"/>
    <dgm:cxn modelId="{8C07D981-F17D-4E34-A968-3F601BB22EDD}" srcId="{73F504A0-A205-4ADC-A11D-88DD2FD5147D}" destId="{03AA5469-6826-47EB-B56A-41390976923B}" srcOrd="0" destOrd="0" parTransId="{5735F673-67B4-48FD-A464-7A00AAFE7530}" sibTransId="{CCA96932-816D-47DE-BA03-DEE726CE30A5}"/>
    <dgm:cxn modelId="{6A00ABBC-54FC-4595-8A6B-4B5C029CBA55}" srcId="{73F504A0-A205-4ADC-A11D-88DD2FD5147D}" destId="{4B676CCB-1EE8-41F7-B893-B81C2EFB3237}" srcOrd="2" destOrd="0" parTransId="{8E8E0ADF-22E5-42F4-B6A1-03E592B07EA5}" sibTransId="{FD4EFE3B-EC5B-4330-AEC4-221323C7AEBD}"/>
    <dgm:cxn modelId="{D8D3E4BD-9AA7-44B8-9840-088784BFFA1B}" type="presOf" srcId="{03AA5469-6826-47EB-B56A-41390976923B}" destId="{5EA93CDA-067A-4645-A440-5E712F37FCC9}" srcOrd="0" destOrd="0" presId="urn:microsoft.com/office/officeart/2005/8/layout/default"/>
    <dgm:cxn modelId="{362157C9-7778-4F3A-944A-0E4E2A1F452D}" srcId="{73F504A0-A205-4ADC-A11D-88DD2FD5147D}" destId="{2C394118-0C31-42F5-8B92-EA31DA5C1559}" srcOrd="1" destOrd="0" parTransId="{B27D454D-6E35-438F-8BE9-3193DE3622AD}" sibTransId="{DD256A9B-A3A4-4FDB-B9C5-2FB1FB196B33}"/>
    <dgm:cxn modelId="{72DB4ED4-2947-4221-B01F-C19B4422FADB}" type="presOf" srcId="{73F504A0-A205-4ADC-A11D-88DD2FD5147D}" destId="{EADE4581-71F6-49E8-9A83-AFFD2B7A5E35}" srcOrd="0" destOrd="0" presId="urn:microsoft.com/office/officeart/2005/8/layout/default"/>
    <dgm:cxn modelId="{669985B7-AA52-459E-BCAD-328F53F6D40F}" type="presParOf" srcId="{EADE4581-71F6-49E8-9A83-AFFD2B7A5E35}" destId="{5EA93CDA-067A-4645-A440-5E712F37FCC9}" srcOrd="0" destOrd="0" presId="urn:microsoft.com/office/officeart/2005/8/layout/default"/>
    <dgm:cxn modelId="{5BEED688-C26C-4A2E-8475-3A7BE726308C}" type="presParOf" srcId="{EADE4581-71F6-49E8-9A83-AFFD2B7A5E35}" destId="{896F383E-61E5-4D49-BF4B-8AF28AD8FE4A}" srcOrd="1" destOrd="0" presId="urn:microsoft.com/office/officeart/2005/8/layout/default"/>
    <dgm:cxn modelId="{2E050C30-0242-45E4-B3D4-717A9E28A43D}" type="presParOf" srcId="{EADE4581-71F6-49E8-9A83-AFFD2B7A5E35}" destId="{6F44D784-9605-4D13-87A0-119973892D0A}" srcOrd="2" destOrd="0" presId="urn:microsoft.com/office/officeart/2005/8/layout/default"/>
    <dgm:cxn modelId="{41B980D3-9F64-41A9-9C49-D4E183F47E29}" type="presParOf" srcId="{EADE4581-71F6-49E8-9A83-AFFD2B7A5E35}" destId="{385D5DC4-30B5-4113-8C76-D1D81CBA03C0}" srcOrd="3" destOrd="0" presId="urn:microsoft.com/office/officeart/2005/8/layout/default"/>
    <dgm:cxn modelId="{01B71A51-AAAE-44D9-BCE7-DE63198CE4BC}" type="presParOf" srcId="{EADE4581-71F6-49E8-9A83-AFFD2B7A5E35}" destId="{10F141CF-C732-423E-A015-CF5E5BA1DA8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F9253B-790B-431C-9FBD-7C7432E8C99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17BB6DB-C401-4593-B68F-CAFD1C012CA2}">
      <dgm:prSet custT="1"/>
      <dgm:spPr/>
      <dgm:t>
        <a:bodyPr/>
        <a:lstStyle/>
        <a:p>
          <a:pPr algn="ctr"/>
          <a:r>
            <a:rPr lang="es-ES" sz="2600" dirty="0"/>
            <a:t>Introducción en la Administración Central del Estado  y Gobiernos Provinciales  (1995… inicios de los 2000)  </a:t>
          </a:r>
          <a:endParaRPr lang="en-US" sz="2600" dirty="0"/>
        </a:p>
      </dgm:t>
    </dgm:pt>
    <dgm:pt modelId="{C8C2EBD2-4B66-42DC-A835-7D0C26598304}" type="parTrans" cxnId="{DCCA4847-DBF9-4763-AF51-A2C8AB691A6C}">
      <dgm:prSet/>
      <dgm:spPr/>
      <dgm:t>
        <a:bodyPr/>
        <a:lstStyle/>
        <a:p>
          <a:endParaRPr lang="en-US"/>
        </a:p>
      </dgm:t>
    </dgm:pt>
    <dgm:pt modelId="{8D74806F-5F19-4889-9244-0031F7A6E5EC}" type="sibTrans" cxnId="{DCCA4847-DBF9-4763-AF51-A2C8AB691A6C}">
      <dgm:prSet/>
      <dgm:spPr/>
      <dgm:t>
        <a:bodyPr/>
        <a:lstStyle/>
        <a:p>
          <a:endParaRPr lang="en-US"/>
        </a:p>
      </dgm:t>
    </dgm:pt>
    <dgm:pt modelId="{304B5BB3-A19C-42B7-A69A-134411117FEE}">
      <dgm:prSet custT="1"/>
      <dgm:spPr/>
      <dgm:t>
        <a:bodyPr/>
        <a:lstStyle/>
        <a:p>
          <a:pPr algn="ctr"/>
          <a:r>
            <a:rPr lang="es-ES" sz="2600" dirty="0"/>
            <a:t>MES y universidades : entrenar, asesorar, evaluar…  </a:t>
          </a:r>
          <a:endParaRPr lang="en-US" sz="2600" dirty="0"/>
        </a:p>
      </dgm:t>
    </dgm:pt>
    <dgm:pt modelId="{985C84FC-1C9C-47AF-B8E2-A9708EA463CE}" type="parTrans" cxnId="{775B5C95-2214-401C-84FC-286DFA17F062}">
      <dgm:prSet/>
      <dgm:spPr/>
      <dgm:t>
        <a:bodyPr/>
        <a:lstStyle/>
        <a:p>
          <a:endParaRPr lang="en-US"/>
        </a:p>
      </dgm:t>
    </dgm:pt>
    <dgm:pt modelId="{648E802B-5692-4432-B474-2AB91080B19A}" type="sibTrans" cxnId="{775B5C95-2214-401C-84FC-286DFA17F062}">
      <dgm:prSet/>
      <dgm:spPr/>
      <dgm:t>
        <a:bodyPr/>
        <a:lstStyle/>
        <a:p>
          <a:endParaRPr lang="en-US"/>
        </a:p>
      </dgm:t>
    </dgm:pt>
    <dgm:pt modelId="{F0E25CF0-F423-440A-B9D0-1CE95F07E233}">
      <dgm:prSet custT="1"/>
      <dgm:spPr/>
      <dgm:t>
        <a:bodyPr/>
        <a:lstStyle/>
        <a:p>
          <a:pPr algn="ctr"/>
          <a:r>
            <a:rPr lang="es-ES" sz="2600" b="1" dirty="0"/>
            <a:t>Problemas detectados entonces….¿ Y ahora?  </a:t>
          </a:r>
          <a:endParaRPr lang="en-US" sz="2600" b="1" dirty="0"/>
        </a:p>
      </dgm:t>
    </dgm:pt>
    <dgm:pt modelId="{663C55A1-E730-4E56-8077-5AFFB20F8620}" type="parTrans" cxnId="{CF050074-FA08-4F4B-8EA0-749A809C546D}">
      <dgm:prSet/>
      <dgm:spPr/>
      <dgm:t>
        <a:bodyPr/>
        <a:lstStyle/>
        <a:p>
          <a:endParaRPr lang="en-US"/>
        </a:p>
      </dgm:t>
    </dgm:pt>
    <dgm:pt modelId="{662B8EB4-CAD8-41EF-95D9-9EDA33435ADD}" type="sibTrans" cxnId="{CF050074-FA08-4F4B-8EA0-749A809C546D}">
      <dgm:prSet/>
      <dgm:spPr/>
      <dgm:t>
        <a:bodyPr/>
        <a:lstStyle/>
        <a:p>
          <a:endParaRPr lang="en-US"/>
        </a:p>
      </dgm:t>
    </dgm:pt>
    <dgm:pt modelId="{E512B9E8-B953-414D-A6CA-75F30CA26602}">
      <dgm:prSet custT="1"/>
      <dgm:spPr/>
      <dgm:t>
        <a:bodyPr/>
        <a:lstStyle/>
        <a:p>
          <a:pPr algn="just"/>
          <a:r>
            <a:rPr lang="es-ES" sz="2400" dirty="0"/>
            <a:t>Redacción ambigua y abigarrada de objetivos  </a:t>
          </a:r>
          <a:endParaRPr lang="en-US" sz="2400" dirty="0"/>
        </a:p>
      </dgm:t>
    </dgm:pt>
    <dgm:pt modelId="{270E9CAB-C266-4739-ACE2-5073A8C2BDBF}" type="parTrans" cxnId="{16BEA736-A8E8-4861-B360-CE5D16209041}">
      <dgm:prSet/>
      <dgm:spPr/>
      <dgm:t>
        <a:bodyPr/>
        <a:lstStyle/>
        <a:p>
          <a:endParaRPr lang="en-US"/>
        </a:p>
      </dgm:t>
    </dgm:pt>
    <dgm:pt modelId="{C7B0AACF-F96A-4E07-BE8E-9CF0B31A3E15}" type="sibTrans" cxnId="{16BEA736-A8E8-4861-B360-CE5D16209041}">
      <dgm:prSet/>
      <dgm:spPr/>
      <dgm:t>
        <a:bodyPr/>
        <a:lstStyle/>
        <a:p>
          <a:endParaRPr lang="en-US"/>
        </a:p>
      </dgm:t>
    </dgm:pt>
    <dgm:pt modelId="{4C4AC5BF-2023-4C23-8A42-2120CA9B0DF5}">
      <dgm:prSet custT="1"/>
      <dgm:spPr/>
      <dgm:t>
        <a:bodyPr/>
        <a:lstStyle/>
        <a:p>
          <a:pPr algn="just"/>
          <a:r>
            <a:rPr lang="es-ES" sz="2400" dirty="0"/>
            <a:t>Calidad de los criterios de medida   </a:t>
          </a:r>
          <a:endParaRPr lang="en-US" sz="2400" dirty="0"/>
        </a:p>
      </dgm:t>
    </dgm:pt>
    <dgm:pt modelId="{F0D14AE8-3591-4034-B1B6-4F30AC495D28}" type="parTrans" cxnId="{A4E7101C-3D5D-475E-93E0-4FE35D041C84}">
      <dgm:prSet/>
      <dgm:spPr/>
      <dgm:t>
        <a:bodyPr/>
        <a:lstStyle/>
        <a:p>
          <a:endParaRPr lang="en-US"/>
        </a:p>
      </dgm:t>
    </dgm:pt>
    <dgm:pt modelId="{4E84B259-8917-45A8-A87A-537255A6FE7E}" type="sibTrans" cxnId="{A4E7101C-3D5D-475E-93E0-4FE35D041C84}">
      <dgm:prSet/>
      <dgm:spPr/>
      <dgm:t>
        <a:bodyPr/>
        <a:lstStyle/>
        <a:p>
          <a:endParaRPr lang="en-US"/>
        </a:p>
      </dgm:t>
    </dgm:pt>
    <dgm:pt modelId="{4E39C443-999E-4D25-A0FE-CA6AAA46772B}">
      <dgm:prSet custT="1"/>
      <dgm:spPr/>
      <dgm:t>
        <a:bodyPr/>
        <a:lstStyle/>
        <a:p>
          <a:pPr algn="just"/>
          <a:r>
            <a:rPr lang="es-ES" sz="2400" dirty="0"/>
            <a:t>Líneas de deseos vs. resultados  …y recursos </a:t>
          </a:r>
          <a:endParaRPr lang="en-US" sz="2400" dirty="0"/>
        </a:p>
      </dgm:t>
    </dgm:pt>
    <dgm:pt modelId="{786ED886-C7BC-4922-8238-F04DD5DFFC36}" type="parTrans" cxnId="{1EFF20BA-70A7-4AFD-B0AC-2ACEDF92C23F}">
      <dgm:prSet/>
      <dgm:spPr/>
      <dgm:t>
        <a:bodyPr/>
        <a:lstStyle/>
        <a:p>
          <a:endParaRPr lang="en-US"/>
        </a:p>
      </dgm:t>
    </dgm:pt>
    <dgm:pt modelId="{E23882EC-40FB-4D50-AB83-B4AC05EF2BA3}" type="sibTrans" cxnId="{1EFF20BA-70A7-4AFD-B0AC-2ACEDF92C23F}">
      <dgm:prSet/>
      <dgm:spPr/>
      <dgm:t>
        <a:bodyPr/>
        <a:lstStyle/>
        <a:p>
          <a:endParaRPr lang="en-US"/>
        </a:p>
      </dgm:t>
    </dgm:pt>
    <dgm:pt modelId="{0769773A-2357-4233-A6BC-63D54A06C1D7}">
      <dgm:prSet custT="1"/>
      <dgm:spPr/>
      <dgm:t>
        <a:bodyPr/>
        <a:lstStyle/>
        <a:p>
          <a:pPr algn="just"/>
          <a:r>
            <a:rPr lang="es-ES" sz="2400" dirty="0"/>
            <a:t>Definición de las Áreas de resultados clave </a:t>
          </a:r>
          <a:endParaRPr lang="en-US" sz="2400" dirty="0"/>
        </a:p>
      </dgm:t>
    </dgm:pt>
    <dgm:pt modelId="{3C0D01A4-69FD-44A5-9197-BBED63AFE804}" type="parTrans" cxnId="{C6EC3E2F-0C6D-4661-818C-8DC80BE9EB9E}">
      <dgm:prSet/>
      <dgm:spPr/>
      <dgm:t>
        <a:bodyPr/>
        <a:lstStyle/>
        <a:p>
          <a:endParaRPr lang="en-US"/>
        </a:p>
      </dgm:t>
    </dgm:pt>
    <dgm:pt modelId="{AD34DD83-3157-4609-A03D-3ED936C74321}" type="sibTrans" cxnId="{C6EC3E2F-0C6D-4661-818C-8DC80BE9EB9E}">
      <dgm:prSet/>
      <dgm:spPr/>
      <dgm:t>
        <a:bodyPr/>
        <a:lstStyle/>
        <a:p>
          <a:endParaRPr lang="en-US"/>
        </a:p>
      </dgm:t>
    </dgm:pt>
    <dgm:pt modelId="{3FE04FC1-8961-4A87-8BC8-2B47C2125FB1}" type="pres">
      <dgm:prSet presAssocID="{9BF9253B-790B-431C-9FBD-7C7432E8C99B}" presName="linear" presStyleCnt="0">
        <dgm:presLayoutVars>
          <dgm:animLvl val="lvl"/>
          <dgm:resizeHandles val="exact"/>
        </dgm:presLayoutVars>
      </dgm:prSet>
      <dgm:spPr/>
    </dgm:pt>
    <dgm:pt modelId="{88506934-680E-4C8F-9415-D6AF3B63A8DC}" type="pres">
      <dgm:prSet presAssocID="{717BB6DB-C401-4593-B68F-CAFD1C012CA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4A366F-22B0-4302-94B1-2E59CEAF311E}" type="pres">
      <dgm:prSet presAssocID="{8D74806F-5F19-4889-9244-0031F7A6E5EC}" presName="spacer" presStyleCnt="0"/>
      <dgm:spPr/>
    </dgm:pt>
    <dgm:pt modelId="{22FBF788-8DA0-4790-98C7-7430762B70E3}" type="pres">
      <dgm:prSet presAssocID="{304B5BB3-A19C-42B7-A69A-134411117F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C5220F-2A78-418F-9E67-7F9B8C6C6AE8}" type="pres">
      <dgm:prSet presAssocID="{648E802B-5692-4432-B474-2AB91080B19A}" presName="spacer" presStyleCnt="0"/>
      <dgm:spPr/>
    </dgm:pt>
    <dgm:pt modelId="{01C1157E-2936-453A-9AA0-196847F9269D}" type="pres">
      <dgm:prSet presAssocID="{F0E25CF0-F423-440A-B9D0-1CE95F07E233}" presName="parentText" presStyleLbl="node1" presStyleIdx="2" presStyleCnt="3" custLinFactNeighborX="-10374" custLinFactNeighborY="-7719">
        <dgm:presLayoutVars>
          <dgm:chMax val="0"/>
          <dgm:bulletEnabled val="1"/>
        </dgm:presLayoutVars>
      </dgm:prSet>
      <dgm:spPr/>
    </dgm:pt>
    <dgm:pt modelId="{05CF8D20-5A91-4BFA-962A-74B347372A5D}" type="pres">
      <dgm:prSet presAssocID="{F0E25CF0-F423-440A-B9D0-1CE95F07E23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4E7101C-3D5D-475E-93E0-4FE35D041C84}" srcId="{F0E25CF0-F423-440A-B9D0-1CE95F07E233}" destId="{4C4AC5BF-2023-4C23-8A42-2120CA9B0DF5}" srcOrd="3" destOrd="0" parTransId="{F0D14AE8-3591-4034-B1B6-4F30AC495D28}" sibTransId="{4E84B259-8917-45A8-A87A-537255A6FE7E}"/>
    <dgm:cxn modelId="{C6EC3E2F-0C6D-4661-818C-8DC80BE9EB9E}" srcId="{F0E25CF0-F423-440A-B9D0-1CE95F07E233}" destId="{0769773A-2357-4233-A6BC-63D54A06C1D7}" srcOrd="1" destOrd="0" parTransId="{3C0D01A4-69FD-44A5-9197-BBED63AFE804}" sibTransId="{AD34DD83-3157-4609-A03D-3ED936C74321}"/>
    <dgm:cxn modelId="{16BEA736-A8E8-4861-B360-CE5D16209041}" srcId="{F0E25CF0-F423-440A-B9D0-1CE95F07E233}" destId="{E512B9E8-B953-414D-A6CA-75F30CA26602}" srcOrd="0" destOrd="0" parTransId="{270E9CAB-C266-4739-ACE2-5073A8C2BDBF}" sibTransId="{C7B0AACF-F96A-4E07-BE8E-9CF0B31A3E15}"/>
    <dgm:cxn modelId="{5542E23C-0B14-4609-A09E-85A1F538FFF4}" type="presOf" srcId="{717BB6DB-C401-4593-B68F-CAFD1C012CA2}" destId="{88506934-680E-4C8F-9415-D6AF3B63A8DC}" srcOrd="0" destOrd="0" presId="urn:microsoft.com/office/officeart/2005/8/layout/vList2"/>
    <dgm:cxn modelId="{CBF0715D-91A7-457F-A8F8-14CF1FBE64B0}" type="presOf" srcId="{F0E25CF0-F423-440A-B9D0-1CE95F07E233}" destId="{01C1157E-2936-453A-9AA0-196847F9269D}" srcOrd="0" destOrd="0" presId="urn:microsoft.com/office/officeart/2005/8/layout/vList2"/>
    <dgm:cxn modelId="{0119C066-251C-407C-869B-DF38F7DC7D73}" type="presOf" srcId="{4E39C443-999E-4D25-A0FE-CA6AAA46772B}" destId="{05CF8D20-5A91-4BFA-962A-74B347372A5D}" srcOrd="0" destOrd="2" presId="urn:microsoft.com/office/officeart/2005/8/layout/vList2"/>
    <dgm:cxn modelId="{DCCA4847-DBF9-4763-AF51-A2C8AB691A6C}" srcId="{9BF9253B-790B-431C-9FBD-7C7432E8C99B}" destId="{717BB6DB-C401-4593-B68F-CAFD1C012CA2}" srcOrd="0" destOrd="0" parTransId="{C8C2EBD2-4B66-42DC-A835-7D0C26598304}" sibTransId="{8D74806F-5F19-4889-9244-0031F7A6E5EC}"/>
    <dgm:cxn modelId="{CFB4D567-727E-4789-9B38-E1F33CC67D90}" type="presOf" srcId="{0769773A-2357-4233-A6BC-63D54A06C1D7}" destId="{05CF8D20-5A91-4BFA-962A-74B347372A5D}" srcOrd="0" destOrd="1" presId="urn:microsoft.com/office/officeart/2005/8/layout/vList2"/>
    <dgm:cxn modelId="{E17AF94C-0118-4173-9D58-446D6591B8A4}" type="presOf" srcId="{304B5BB3-A19C-42B7-A69A-134411117FEE}" destId="{22FBF788-8DA0-4790-98C7-7430762B70E3}" srcOrd="0" destOrd="0" presId="urn:microsoft.com/office/officeart/2005/8/layout/vList2"/>
    <dgm:cxn modelId="{CF050074-FA08-4F4B-8EA0-749A809C546D}" srcId="{9BF9253B-790B-431C-9FBD-7C7432E8C99B}" destId="{F0E25CF0-F423-440A-B9D0-1CE95F07E233}" srcOrd="2" destOrd="0" parTransId="{663C55A1-E730-4E56-8077-5AFFB20F8620}" sibTransId="{662B8EB4-CAD8-41EF-95D9-9EDA33435ADD}"/>
    <dgm:cxn modelId="{D3F0807B-295B-4506-BF40-FE34850A3D0A}" type="presOf" srcId="{E512B9E8-B953-414D-A6CA-75F30CA26602}" destId="{05CF8D20-5A91-4BFA-962A-74B347372A5D}" srcOrd="0" destOrd="0" presId="urn:microsoft.com/office/officeart/2005/8/layout/vList2"/>
    <dgm:cxn modelId="{775B5C95-2214-401C-84FC-286DFA17F062}" srcId="{9BF9253B-790B-431C-9FBD-7C7432E8C99B}" destId="{304B5BB3-A19C-42B7-A69A-134411117FEE}" srcOrd="1" destOrd="0" parTransId="{985C84FC-1C9C-47AF-B8E2-A9708EA463CE}" sibTransId="{648E802B-5692-4432-B474-2AB91080B19A}"/>
    <dgm:cxn modelId="{348EABB5-39EA-4047-95BA-F17FA245B34D}" type="presOf" srcId="{9BF9253B-790B-431C-9FBD-7C7432E8C99B}" destId="{3FE04FC1-8961-4A87-8BC8-2B47C2125FB1}" srcOrd="0" destOrd="0" presId="urn:microsoft.com/office/officeart/2005/8/layout/vList2"/>
    <dgm:cxn modelId="{1EFF20BA-70A7-4AFD-B0AC-2ACEDF92C23F}" srcId="{F0E25CF0-F423-440A-B9D0-1CE95F07E233}" destId="{4E39C443-999E-4D25-A0FE-CA6AAA46772B}" srcOrd="2" destOrd="0" parTransId="{786ED886-C7BC-4922-8238-F04DD5DFFC36}" sibTransId="{E23882EC-40FB-4D50-AB83-B4AC05EF2BA3}"/>
    <dgm:cxn modelId="{576E8DE8-8E8A-4DBC-9FA4-504244FC2624}" type="presOf" srcId="{4C4AC5BF-2023-4C23-8A42-2120CA9B0DF5}" destId="{05CF8D20-5A91-4BFA-962A-74B347372A5D}" srcOrd="0" destOrd="3" presId="urn:microsoft.com/office/officeart/2005/8/layout/vList2"/>
    <dgm:cxn modelId="{942AAF19-78E2-4F60-9130-32DF4ED41304}" type="presParOf" srcId="{3FE04FC1-8961-4A87-8BC8-2B47C2125FB1}" destId="{88506934-680E-4C8F-9415-D6AF3B63A8DC}" srcOrd="0" destOrd="0" presId="urn:microsoft.com/office/officeart/2005/8/layout/vList2"/>
    <dgm:cxn modelId="{193CB573-7760-4D96-9640-EA56EA7D73D3}" type="presParOf" srcId="{3FE04FC1-8961-4A87-8BC8-2B47C2125FB1}" destId="{074A366F-22B0-4302-94B1-2E59CEAF311E}" srcOrd="1" destOrd="0" presId="urn:microsoft.com/office/officeart/2005/8/layout/vList2"/>
    <dgm:cxn modelId="{C4B82B4D-492F-4B2F-80D7-85610D9B2A5A}" type="presParOf" srcId="{3FE04FC1-8961-4A87-8BC8-2B47C2125FB1}" destId="{22FBF788-8DA0-4790-98C7-7430762B70E3}" srcOrd="2" destOrd="0" presId="urn:microsoft.com/office/officeart/2005/8/layout/vList2"/>
    <dgm:cxn modelId="{0339794C-E667-4427-B089-779B9FF13B1D}" type="presParOf" srcId="{3FE04FC1-8961-4A87-8BC8-2B47C2125FB1}" destId="{88C5220F-2A78-418F-9E67-7F9B8C6C6AE8}" srcOrd="3" destOrd="0" presId="urn:microsoft.com/office/officeart/2005/8/layout/vList2"/>
    <dgm:cxn modelId="{582B4BDF-9356-42D0-B951-EDB1D15B51F9}" type="presParOf" srcId="{3FE04FC1-8961-4A87-8BC8-2B47C2125FB1}" destId="{01C1157E-2936-453A-9AA0-196847F9269D}" srcOrd="4" destOrd="0" presId="urn:microsoft.com/office/officeart/2005/8/layout/vList2"/>
    <dgm:cxn modelId="{040DA009-4CB1-44CA-9A94-E1081C27660E}" type="presParOf" srcId="{3FE04FC1-8961-4A87-8BC8-2B47C2125FB1}" destId="{05CF8D20-5A91-4BFA-962A-74B347372A5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A31171-94BC-4363-97D1-90320C00DBE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D9C72C-884D-473B-A68E-7C531FC15171}">
      <dgm:prSet custT="1"/>
      <dgm:spPr/>
      <dgm:t>
        <a:bodyPr/>
        <a:lstStyle/>
        <a:p>
          <a:pPr algn="ctr"/>
          <a:r>
            <a:rPr lang="es-ES" sz="3800" dirty="0"/>
            <a:t>OG 4: “Avanzar en el redimensionamiento, desarrollo y gestión de la EES y ...  “</a:t>
          </a:r>
          <a:endParaRPr lang="en-US" sz="3800" dirty="0"/>
        </a:p>
      </dgm:t>
    </dgm:pt>
    <dgm:pt modelId="{55DFC2B7-AFB5-45F2-9CE2-A2F6B2DD1A0E}" type="parTrans" cxnId="{2246066E-FD7C-43E4-93D3-7420590F2024}">
      <dgm:prSet/>
      <dgm:spPr/>
      <dgm:t>
        <a:bodyPr/>
        <a:lstStyle/>
        <a:p>
          <a:endParaRPr lang="en-US"/>
        </a:p>
      </dgm:t>
    </dgm:pt>
    <dgm:pt modelId="{CBF4CEF6-3CC1-4559-81D0-40A9B3C8938D}" type="sibTrans" cxnId="{2246066E-FD7C-43E4-93D3-7420590F2024}">
      <dgm:prSet/>
      <dgm:spPr/>
      <dgm:t>
        <a:bodyPr/>
        <a:lstStyle/>
        <a:p>
          <a:endParaRPr lang="en-US"/>
        </a:p>
      </dgm:t>
    </dgm:pt>
    <dgm:pt modelId="{64CE546B-C2ED-455A-8624-4ACC356D9FEC}">
      <dgm:prSet custT="1"/>
      <dgm:spPr/>
      <dgm:t>
        <a:bodyPr/>
        <a:lstStyle/>
        <a:p>
          <a:r>
            <a:rPr lang="es-ES" sz="3600" dirty="0"/>
            <a:t>Formulación del objetivo</a:t>
          </a:r>
          <a:endParaRPr lang="en-US" sz="3600" dirty="0"/>
        </a:p>
      </dgm:t>
    </dgm:pt>
    <dgm:pt modelId="{1FC0C1A4-83F5-4916-A9EF-C201FFBCE354}" type="parTrans" cxnId="{0715E907-13EB-4A75-8CF0-430223A01075}">
      <dgm:prSet/>
      <dgm:spPr/>
      <dgm:t>
        <a:bodyPr/>
        <a:lstStyle/>
        <a:p>
          <a:endParaRPr lang="en-US"/>
        </a:p>
      </dgm:t>
    </dgm:pt>
    <dgm:pt modelId="{B7705264-9775-4036-A965-A896DD75E73E}" type="sibTrans" cxnId="{0715E907-13EB-4A75-8CF0-430223A01075}">
      <dgm:prSet/>
      <dgm:spPr/>
      <dgm:t>
        <a:bodyPr/>
        <a:lstStyle/>
        <a:p>
          <a:endParaRPr lang="en-US"/>
        </a:p>
      </dgm:t>
    </dgm:pt>
    <dgm:pt modelId="{B4D47A12-1E6C-43CB-A1A3-B84F27919C08}">
      <dgm:prSet custT="1"/>
      <dgm:spPr/>
      <dgm:t>
        <a:bodyPr/>
        <a:lstStyle/>
        <a:p>
          <a:r>
            <a:rPr lang="es-ES" sz="3600" dirty="0"/>
            <a:t>Reitera el carácter socialista de la EE y por omisión el ¿no socialista? del SNE</a:t>
          </a:r>
          <a:endParaRPr lang="en-US" sz="3600" dirty="0"/>
        </a:p>
      </dgm:t>
    </dgm:pt>
    <dgm:pt modelId="{3DDAC3B3-83DA-480D-8818-2616024B69CD}" type="parTrans" cxnId="{6BF01A48-F12A-4ECD-ADEA-FF49C6D2D484}">
      <dgm:prSet/>
      <dgm:spPr/>
      <dgm:t>
        <a:bodyPr/>
        <a:lstStyle/>
        <a:p>
          <a:endParaRPr lang="en-US"/>
        </a:p>
      </dgm:t>
    </dgm:pt>
    <dgm:pt modelId="{38A9210A-7DE8-4E39-9C78-F4BA3B90346C}" type="sibTrans" cxnId="{6BF01A48-F12A-4ECD-ADEA-FF49C6D2D484}">
      <dgm:prSet/>
      <dgm:spPr/>
      <dgm:t>
        <a:bodyPr/>
        <a:lstStyle/>
        <a:p>
          <a:endParaRPr lang="en-US"/>
        </a:p>
      </dgm:t>
    </dgm:pt>
    <dgm:pt modelId="{B8E2684B-ACC7-4AC4-A447-AE76F8BD6CC2}">
      <dgm:prSet custT="1"/>
      <dgm:spPr/>
      <dgm:t>
        <a:bodyPr/>
        <a:lstStyle/>
        <a:p>
          <a:r>
            <a:rPr lang="es-ES" sz="3600" dirty="0"/>
            <a:t>El OG2: fomento sólo de coops. agrop</a:t>
          </a:r>
          <a:endParaRPr lang="en-US" sz="3600" dirty="0"/>
        </a:p>
      </dgm:t>
    </dgm:pt>
    <dgm:pt modelId="{804D7A96-74FE-4B02-ACD2-BF1320C5BE5C}" type="parTrans" cxnId="{1F7E6FC5-E9F0-4663-BDA9-4431E11708F2}">
      <dgm:prSet/>
      <dgm:spPr/>
    </dgm:pt>
    <dgm:pt modelId="{2AF1CAAD-CE57-4DC9-882C-0077D4BDABD2}" type="sibTrans" cxnId="{1F7E6FC5-E9F0-4663-BDA9-4431E11708F2}">
      <dgm:prSet/>
      <dgm:spPr/>
    </dgm:pt>
    <dgm:pt modelId="{0A045F66-BA38-44CA-89F7-002EA5F74424}" type="pres">
      <dgm:prSet presAssocID="{22A31171-94BC-4363-97D1-90320C00DBEB}" presName="linear" presStyleCnt="0">
        <dgm:presLayoutVars>
          <dgm:animLvl val="lvl"/>
          <dgm:resizeHandles val="exact"/>
        </dgm:presLayoutVars>
      </dgm:prSet>
      <dgm:spPr/>
    </dgm:pt>
    <dgm:pt modelId="{36ED45C5-41FE-426A-8D13-914AA600958D}" type="pres">
      <dgm:prSet presAssocID="{BBD9C72C-884D-473B-A68E-7C531FC1517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B44C79A-18E5-486A-BCCF-30C73B4EE89D}" type="pres">
      <dgm:prSet presAssocID="{BBD9C72C-884D-473B-A68E-7C531FC1517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715E907-13EB-4A75-8CF0-430223A01075}" srcId="{BBD9C72C-884D-473B-A68E-7C531FC15171}" destId="{64CE546B-C2ED-455A-8624-4ACC356D9FEC}" srcOrd="0" destOrd="0" parTransId="{1FC0C1A4-83F5-4916-A9EF-C201FFBCE354}" sibTransId="{B7705264-9775-4036-A965-A896DD75E73E}"/>
    <dgm:cxn modelId="{E1240B0F-07A7-4E58-9444-18A7B96CFCC8}" type="presOf" srcId="{22A31171-94BC-4363-97D1-90320C00DBEB}" destId="{0A045F66-BA38-44CA-89F7-002EA5F74424}" srcOrd="0" destOrd="0" presId="urn:microsoft.com/office/officeart/2005/8/layout/vList2"/>
    <dgm:cxn modelId="{0AA65E20-9183-4892-83AE-452BF0E7176E}" type="presOf" srcId="{B8E2684B-ACC7-4AC4-A447-AE76F8BD6CC2}" destId="{AB44C79A-18E5-486A-BCCF-30C73B4EE89D}" srcOrd="0" destOrd="2" presId="urn:microsoft.com/office/officeart/2005/8/layout/vList2"/>
    <dgm:cxn modelId="{664C6C23-28EE-4D4E-8E6D-6538FC5BFA3D}" type="presOf" srcId="{BBD9C72C-884D-473B-A68E-7C531FC15171}" destId="{36ED45C5-41FE-426A-8D13-914AA600958D}" srcOrd="0" destOrd="0" presId="urn:microsoft.com/office/officeart/2005/8/layout/vList2"/>
    <dgm:cxn modelId="{6BF01A48-F12A-4ECD-ADEA-FF49C6D2D484}" srcId="{BBD9C72C-884D-473B-A68E-7C531FC15171}" destId="{B4D47A12-1E6C-43CB-A1A3-B84F27919C08}" srcOrd="1" destOrd="0" parTransId="{3DDAC3B3-83DA-480D-8818-2616024B69CD}" sibTransId="{38A9210A-7DE8-4E39-9C78-F4BA3B90346C}"/>
    <dgm:cxn modelId="{2246066E-FD7C-43E4-93D3-7420590F2024}" srcId="{22A31171-94BC-4363-97D1-90320C00DBEB}" destId="{BBD9C72C-884D-473B-A68E-7C531FC15171}" srcOrd="0" destOrd="0" parTransId="{55DFC2B7-AFB5-45F2-9CE2-A2F6B2DD1A0E}" sibTransId="{CBF4CEF6-3CC1-4559-81D0-40A9B3C8938D}"/>
    <dgm:cxn modelId="{BA3C5C87-32A5-4D60-9286-D551248CFE60}" type="presOf" srcId="{B4D47A12-1E6C-43CB-A1A3-B84F27919C08}" destId="{AB44C79A-18E5-486A-BCCF-30C73B4EE89D}" srcOrd="0" destOrd="1" presId="urn:microsoft.com/office/officeart/2005/8/layout/vList2"/>
    <dgm:cxn modelId="{AE573BBB-7E08-4441-B6D4-930FB7D1F24F}" type="presOf" srcId="{64CE546B-C2ED-455A-8624-4ACC356D9FEC}" destId="{AB44C79A-18E5-486A-BCCF-30C73B4EE89D}" srcOrd="0" destOrd="0" presId="urn:microsoft.com/office/officeart/2005/8/layout/vList2"/>
    <dgm:cxn modelId="{1F7E6FC5-E9F0-4663-BDA9-4431E11708F2}" srcId="{BBD9C72C-884D-473B-A68E-7C531FC15171}" destId="{B8E2684B-ACC7-4AC4-A447-AE76F8BD6CC2}" srcOrd="2" destOrd="0" parTransId="{804D7A96-74FE-4B02-ACD2-BF1320C5BE5C}" sibTransId="{2AF1CAAD-CE57-4DC9-882C-0077D4BDABD2}"/>
    <dgm:cxn modelId="{AC60FA0C-8B99-402B-B1F6-FCF729C40A4A}" type="presParOf" srcId="{0A045F66-BA38-44CA-89F7-002EA5F74424}" destId="{36ED45C5-41FE-426A-8D13-914AA600958D}" srcOrd="0" destOrd="0" presId="urn:microsoft.com/office/officeart/2005/8/layout/vList2"/>
    <dgm:cxn modelId="{95D99FC6-DD55-432C-8DF2-B4854B8A3BD8}" type="presParOf" srcId="{0A045F66-BA38-44CA-89F7-002EA5F74424}" destId="{AB44C79A-18E5-486A-BCCF-30C73B4EE89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254889-A8E5-4A0A-A436-869F60ED2E4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D64E01CE-D722-41F3-B17E-9AFE8C1BD74D}">
      <dgm:prSet custT="1"/>
      <dgm:spPr/>
      <dgm:t>
        <a:bodyPr/>
        <a:lstStyle/>
        <a:p>
          <a:r>
            <a:rPr lang="es-ES" sz="1600" dirty="0"/>
            <a:t>¿Cuales son las distorsiones ? </a:t>
          </a:r>
          <a:endParaRPr lang="en-US" sz="1600" dirty="0"/>
        </a:p>
      </dgm:t>
    </dgm:pt>
    <dgm:pt modelId="{23DEA72A-3391-4681-B36F-479FB5C0283E}" type="parTrans" cxnId="{AE0FA5FB-173D-4389-8E49-E5974F63D619}">
      <dgm:prSet/>
      <dgm:spPr/>
      <dgm:t>
        <a:bodyPr/>
        <a:lstStyle/>
        <a:p>
          <a:endParaRPr lang="en-US"/>
        </a:p>
      </dgm:t>
    </dgm:pt>
    <dgm:pt modelId="{AAAC5A9E-0437-4E3C-89E2-36FCDF33E56E}" type="sibTrans" cxnId="{AE0FA5FB-173D-4389-8E49-E5974F63D619}">
      <dgm:prSet/>
      <dgm:spPr/>
      <dgm:t>
        <a:bodyPr/>
        <a:lstStyle/>
        <a:p>
          <a:endParaRPr lang="en-US"/>
        </a:p>
      </dgm:t>
    </dgm:pt>
    <dgm:pt modelId="{DC3AB23C-9832-486C-A5FC-3F79EAA151AF}">
      <dgm:prSet custT="1"/>
      <dgm:spPr/>
      <dgm:t>
        <a:bodyPr/>
        <a:lstStyle/>
        <a:p>
          <a:r>
            <a:rPr lang="es-ES" sz="1600" dirty="0"/>
            <a:t>DPO: Plazos indefinidos y falta de indicadores , redacción…  </a:t>
          </a:r>
          <a:endParaRPr lang="en-US" sz="1600" dirty="0"/>
        </a:p>
      </dgm:t>
    </dgm:pt>
    <dgm:pt modelId="{489843BB-A8F0-4290-A7F3-1A9D8BE03895}" type="parTrans" cxnId="{84FE66C2-B3FF-40B2-B988-A6E7B0024368}">
      <dgm:prSet/>
      <dgm:spPr/>
      <dgm:t>
        <a:bodyPr/>
        <a:lstStyle/>
        <a:p>
          <a:endParaRPr lang="en-US"/>
        </a:p>
      </dgm:t>
    </dgm:pt>
    <dgm:pt modelId="{8202C9BD-6F04-448A-ABDD-D0CF25436B31}" type="sibTrans" cxnId="{84FE66C2-B3FF-40B2-B988-A6E7B0024368}">
      <dgm:prSet/>
      <dgm:spPr/>
      <dgm:t>
        <a:bodyPr/>
        <a:lstStyle/>
        <a:p>
          <a:endParaRPr lang="en-US"/>
        </a:p>
      </dgm:t>
    </dgm:pt>
    <dgm:pt modelId="{6B8BD294-C6DD-44A5-B49D-0B7FAD99DB63}">
      <dgm:prSet custT="1"/>
      <dgm:spPr/>
      <dgm:t>
        <a:bodyPr/>
        <a:lstStyle/>
        <a:p>
          <a:r>
            <a:rPr lang="en-US" sz="1600" dirty="0"/>
            <a:t>Creación de instituciones y su arrancada </a:t>
          </a:r>
        </a:p>
      </dgm:t>
    </dgm:pt>
    <dgm:pt modelId="{A109B316-2E34-44CE-94E6-FB5BADE15EAF}" type="parTrans" cxnId="{837766AB-C7AB-441D-A6AE-D47C56919C6C}">
      <dgm:prSet/>
      <dgm:spPr/>
      <dgm:t>
        <a:bodyPr/>
        <a:lstStyle/>
        <a:p>
          <a:endParaRPr lang="en-US"/>
        </a:p>
      </dgm:t>
    </dgm:pt>
    <dgm:pt modelId="{4895A8C2-AF65-4878-923B-2224597759F0}" type="sibTrans" cxnId="{837766AB-C7AB-441D-A6AE-D47C56919C6C}">
      <dgm:prSet/>
      <dgm:spPr/>
      <dgm:t>
        <a:bodyPr/>
        <a:lstStyle/>
        <a:p>
          <a:endParaRPr lang="en-US"/>
        </a:p>
      </dgm:t>
    </dgm:pt>
    <dgm:pt modelId="{AFAAEC20-0B1E-4D7E-B616-B21923C8066B}">
      <dgm:prSet custT="1"/>
      <dgm:spPr/>
      <dgm:t>
        <a:bodyPr/>
        <a:lstStyle/>
        <a:p>
          <a:r>
            <a:rPr lang="en-US" sz="1600" dirty="0"/>
            <a:t>¿Sobre qué bases se fijaron los indicadores? ¿Y los recursos? </a:t>
          </a:r>
        </a:p>
      </dgm:t>
    </dgm:pt>
    <dgm:pt modelId="{C85F96B0-5A14-496F-BBE2-B09C98889433}" type="parTrans" cxnId="{264240E7-2BE1-4867-BE59-23CCBF4BDD20}">
      <dgm:prSet/>
      <dgm:spPr/>
      <dgm:t>
        <a:bodyPr/>
        <a:lstStyle/>
        <a:p>
          <a:endParaRPr lang="en-US"/>
        </a:p>
      </dgm:t>
    </dgm:pt>
    <dgm:pt modelId="{45C31467-372C-4D66-9CD3-9CC2BDDA8CCF}" type="sibTrans" cxnId="{264240E7-2BE1-4867-BE59-23CCBF4BDD20}">
      <dgm:prSet/>
      <dgm:spPr/>
      <dgm:t>
        <a:bodyPr/>
        <a:lstStyle/>
        <a:p>
          <a:endParaRPr lang="en-US"/>
        </a:p>
      </dgm:t>
    </dgm:pt>
    <dgm:pt modelId="{26988003-3DDF-459F-A7BD-6E672DFE26DB}">
      <dgm:prSet custT="1"/>
      <dgm:spPr/>
      <dgm:t>
        <a:bodyPr/>
        <a:lstStyle/>
        <a:p>
          <a:r>
            <a:rPr lang="en-US" sz="1600" dirty="0"/>
            <a:t>Fomentar alianzas:¿ y las diferencias de gestión entre actores? </a:t>
          </a:r>
        </a:p>
      </dgm:t>
    </dgm:pt>
    <dgm:pt modelId="{6EBC4573-F22E-4B98-ACC7-BF711A3B6E87}" type="parTrans" cxnId="{52806D06-C67D-4AAF-9005-085F22C73932}">
      <dgm:prSet/>
      <dgm:spPr/>
      <dgm:t>
        <a:bodyPr/>
        <a:lstStyle/>
        <a:p>
          <a:endParaRPr lang="en-US"/>
        </a:p>
      </dgm:t>
    </dgm:pt>
    <dgm:pt modelId="{95053048-EA14-4219-9F5A-3B09D6222991}" type="sibTrans" cxnId="{52806D06-C67D-4AAF-9005-085F22C73932}">
      <dgm:prSet/>
      <dgm:spPr/>
      <dgm:t>
        <a:bodyPr/>
        <a:lstStyle/>
        <a:p>
          <a:endParaRPr lang="en-US"/>
        </a:p>
      </dgm:t>
    </dgm:pt>
    <dgm:pt modelId="{6D6ABFF1-DC13-43DA-9894-C530506746FF}" type="pres">
      <dgm:prSet presAssocID="{93254889-A8E5-4A0A-A436-869F60ED2E41}" presName="linear" presStyleCnt="0">
        <dgm:presLayoutVars>
          <dgm:dir/>
          <dgm:animLvl val="lvl"/>
          <dgm:resizeHandles val="exact"/>
        </dgm:presLayoutVars>
      </dgm:prSet>
      <dgm:spPr/>
    </dgm:pt>
    <dgm:pt modelId="{ED516F4C-2729-4273-A892-894645D6A4E0}" type="pres">
      <dgm:prSet presAssocID="{D64E01CE-D722-41F3-B17E-9AFE8C1BD74D}" presName="parentLin" presStyleCnt="0"/>
      <dgm:spPr/>
    </dgm:pt>
    <dgm:pt modelId="{9FEFFBD4-9238-4095-BBD9-6E67500F0985}" type="pres">
      <dgm:prSet presAssocID="{D64E01CE-D722-41F3-B17E-9AFE8C1BD74D}" presName="parentLeftMargin" presStyleLbl="node1" presStyleIdx="0" presStyleCnt="5"/>
      <dgm:spPr/>
    </dgm:pt>
    <dgm:pt modelId="{7C999A9B-BA39-4782-8418-96086B4914D5}" type="pres">
      <dgm:prSet presAssocID="{D64E01CE-D722-41F3-B17E-9AFE8C1BD74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C71E9BF-66D2-48F5-9060-639991884EFA}" type="pres">
      <dgm:prSet presAssocID="{D64E01CE-D722-41F3-B17E-9AFE8C1BD74D}" presName="negativeSpace" presStyleCnt="0"/>
      <dgm:spPr/>
    </dgm:pt>
    <dgm:pt modelId="{07F50042-9E32-4DD0-8DD2-4C3ED855F6EA}" type="pres">
      <dgm:prSet presAssocID="{D64E01CE-D722-41F3-B17E-9AFE8C1BD74D}" presName="childText" presStyleLbl="conFgAcc1" presStyleIdx="0" presStyleCnt="5">
        <dgm:presLayoutVars>
          <dgm:bulletEnabled val="1"/>
        </dgm:presLayoutVars>
      </dgm:prSet>
      <dgm:spPr/>
    </dgm:pt>
    <dgm:pt modelId="{14AB20A9-019A-4CD3-811D-CB2B9C703EE7}" type="pres">
      <dgm:prSet presAssocID="{AAAC5A9E-0437-4E3C-89E2-36FCDF33E56E}" presName="spaceBetweenRectangles" presStyleCnt="0"/>
      <dgm:spPr/>
    </dgm:pt>
    <dgm:pt modelId="{A1B7861D-9117-46F6-8BD4-0A6B6AF6EC65}" type="pres">
      <dgm:prSet presAssocID="{DC3AB23C-9832-486C-A5FC-3F79EAA151AF}" presName="parentLin" presStyleCnt="0"/>
      <dgm:spPr/>
    </dgm:pt>
    <dgm:pt modelId="{AF411A2F-AC2F-4A47-8192-FEAB52229FDD}" type="pres">
      <dgm:prSet presAssocID="{DC3AB23C-9832-486C-A5FC-3F79EAA151AF}" presName="parentLeftMargin" presStyleLbl="node1" presStyleIdx="0" presStyleCnt="5"/>
      <dgm:spPr/>
    </dgm:pt>
    <dgm:pt modelId="{5C023E48-3641-4FB0-9A10-321E557F2DE9}" type="pres">
      <dgm:prSet presAssocID="{DC3AB23C-9832-486C-A5FC-3F79EAA151A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465EDA9-CEF3-4A90-8EF0-A33451A197EC}" type="pres">
      <dgm:prSet presAssocID="{DC3AB23C-9832-486C-A5FC-3F79EAA151AF}" presName="negativeSpace" presStyleCnt="0"/>
      <dgm:spPr/>
    </dgm:pt>
    <dgm:pt modelId="{99E6E484-ECAC-4AC7-806F-7F7A0D2A3511}" type="pres">
      <dgm:prSet presAssocID="{DC3AB23C-9832-486C-A5FC-3F79EAA151AF}" presName="childText" presStyleLbl="conFgAcc1" presStyleIdx="1" presStyleCnt="5">
        <dgm:presLayoutVars>
          <dgm:bulletEnabled val="1"/>
        </dgm:presLayoutVars>
      </dgm:prSet>
      <dgm:spPr/>
    </dgm:pt>
    <dgm:pt modelId="{55AEEC46-6DCD-4554-B190-67B72EAD8C06}" type="pres">
      <dgm:prSet presAssocID="{8202C9BD-6F04-448A-ABDD-D0CF25436B31}" presName="spaceBetweenRectangles" presStyleCnt="0"/>
      <dgm:spPr/>
    </dgm:pt>
    <dgm:pt modelId="{831CFD77-0EB4-473C-B7D9-555FDA023683}" type="pres">
      <dgm:prSet presAssocID="{6B8BD294-C6DD-44A5-B49D-0B7FAD99DB63}" presName="parentLin" presStyleCnt="0"/>
      <dgm:spPr/>
    </dgm:pt>
    <dgm:pt modelId="{86C684AD-1CF7-485D-AC7E-C4F90B7BD525}" type="pres">
      <dgm:prSet presAssocID="{6B8BD294-C6DD-44A5-B49D-0B7FAD99DB63}" presName="parentLeftMargin" presStyleLbl="node1" presStyleIdx="1" presStyleCnt="5"/>
      <dgm:spPr/>
    </dgm:pt>
    <dgm:pt modelId="{B287280C-C589-4EE4-9E56-8A941154180C}" type="pres">
      <dgm:prSet presAssocID="{6B8BD294-C6DD-44A5-B49D-0B7FAD99DB6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3817AD4-9F52-4223-A93C-9E82A9BD3E78}" type="pres">
      <dgm:prSet presAssocID="{6B8BD294-C6DD-44A5-B49D-0B7FAD99DB63}" presName="negativeSpace" presStyleCnt="0"/>
      <dgm:spPr/>
    </dgm:pt>
    <dgm:pt modelId="{4B6D9205-55E4-4AF7-8D0F-325EEE810436}" type="pres">
      <dgm:prSet presAssocID="{6B8BD294-C6DD-44A5-B49D-0B7FAD99DB63}" presName="childText" presStyleLbl="conFgAcc1" presStyleIdx="2" presStyleCnt="5">
        <dgm:presLayoutVars>
          <dgm:bulletEnabled val="1"/>
        </dgm:presLayoutVars>
      </dgm:prSet>
      <dgm:spPr/>
    </dgm:pt>
    <dgm:pt modelId="{3741E91F-1100-4DD8-AFBA-A959F06F73A8}" type="pres">
      <dgm:prSet presAssocID="{4895A8C2-AF65-4878-923B-2224597759F0}" presName="spaceBetweenRectangles" presStyleCnt="0"/>
      <dgm:spPr/>
    </dgm:pt>
    <dgm:pt modelId="{2A9AB824-8204-4EE2-8BBE-D44DE7992EB1}" type="pres">
      <dgm:prSet presAssocID="{AFAAEC20-0B1E-4D7E-B616-B21923C8066B}" presName="parentLin" presStyleCnt="0"/>
      <dgm:spPr/>
    </dgm:pt>
    <dgm:pt modelId="{A7012752-B7AC-43DD-BD2C-373FD3255E5C}" type="pres">
      <dgm:prSet presAssocID="{AFAAEC20-0B1E-4D7E-B616-B21923C8066B}" presName="parentLeftMargin" presStyleLbl="node1" presStyleIdx="2" presStyleCnt="5"/>
      <dgm:spPr/>
    </dgm:pt>
    <dgm:pt modelId="{C8415BA2-AACD-4C48-A955-61D1C585AFF1}" type="pres">
      <dgm:prSet presAssocID="{AFAAEC20-0B1E-4D7E-B616-B21923C8066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4492F8F-C879-4254-AC40-81C67D942D92}" type="pres">
      <dgm:prSet presAssocID="{AFAAEC20-0B1E-4D7E-B616-B21923C8066B}" presName="negativeSpace" presStyleCnt="0"/>
      <dgm:spPr/>
    </dgm:pt>
    <dgm:pt modelId="{928891EC-3212-4736-B645-920F34CA39BE}" type="pres">
      <dgm:prSet presAssocID="{AFAAEC20-0B1E-4D7E-B616-B21923C8066B}" presName="childText" presStyleLbl="conFgAcc1" presStyleIdx="3" presStyleCnt="5">
        <dgm:presLayoutVars>
          <dgm:bulletEnabled val="1"/>
        </dgm:presLayoutVars>
      </dgm:prSet>
      <dgm:spPr/>
    </dgm:pt>
    <dgm:pt modelId="{A6CF088E-154F-47FE-A2E1-A7C66BBB63F3}" type="pres">
      <dgm:prSet presAssocID="{45C31467-372C-4D66-9CD3-9CC2BDDA8CCF}" presName="spaceBetweenRectangles" presStyleCnt="0"/>
      <dgm:spPr/>
    </dgm:pt>
    <dgm:pt modelId="{7F5309CC-21AD-4D64-A207-F0D66F4DECDC}" type="pres">
      <dgm:prSet presAssocID="{26988003-3DDF-459F-A7BD-6E672DFE26DB}" presName="parentLin" presStyleCnt="0"/>
      <dgm:spPr/>
    </dgm:pt>
    <dgm:pt modelId="{CFD48D9A-163A-452D-A4BE-C1F988F55152}" type="pres">
      <dgm:prSet presAssocID="{26988003-3DDF-459F-A7BD-6E672DFE26DB}" presName="parentLeftMargin" presStyleLbl="node1" presStyleIdx="3" presStyleCnt="5"/>
      <dgm:spPr/>
    </dgm:pt>
    <dgm:pt modelId="{1E9011F7-F00B-4187-906E-6983556493E1}" type="pres">
      <dgm:prSet presAssocID="{26988003-3DDF-459F-A7BD-6E672DFE26DB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142C4A3E-927B-440B-B99E-679152B7EA91}" type="pres">
      <dgm:prSet presAssocID="{26988003-3DDF-459F-A7BD-6E672DFE26DB}" presName="negativeSpace" presStyleCnt="0"/>
      <dgm:spPr/>
    </dgm:pt>
    <dgm:pt modelId="{B3CA9788-253A-42FA-8D75-B29EECEE128F}" type="pres">
      <dgm:prSet presAssocID="{26988003-3DDF-459F-A7BD-6E672DFE26DB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2806D06-C67D-4AAF-9005-085F22C73932}" srcId="{93254889-A8E5-4A0A-A436-869F60ED2E41}" destId="{26988003-3DDF-459F-A7BD-6E672DFE26DB}" srcOrd="4" destOrd="0" parTransId="{6EBC4573-F22E-4B98-ACC7-BF711A3B6E87}" sibTransId="{95053048-EA14-4219-9F5A-3B09D6222991}"/>
    <dgm:cxn modelId="{2FDA7D23-6A8D-4ED5-A892-672194A6D37A}" type="presOf" srcId="{DC3AB23C-9832-486C-A5FC-3F79EAA151AF}" destId="{AF411A2F-AC2F-4A47-8192-FEAB52229FDD}" srcOrd="0" destOrd="0" presId="urn:microsoft.com/office/officeart/2005/8/layout/list1"/>
    <dgm:cxn modelId="{7316FD34-D6EA-4319-8970-74BEBE562782}" type="presOf" srcId="{26988003-3DDF-459F-A7BD-6E672DFE26DB}" destId="{CFD48D9A-163A-452D-A4BE-C1F988F55152}" srcOrd="0" destOrd="0" presId="urn:microsoft.com/office/officeart/2005/8/layout/list1"/>
    <dgm:cxn modelId="{01BD3E3A-E463-4B93-A9D2-58E5FDB859E8}" type="presOf" srcId="{93254889-A8E5-4A0A-A436-869F60ED2E41}" destId="{6D6ABFF1-DC13-43DA-9894-C530506746FF}" srcOrd="0" destOrd="0" presId="urn:microsoft.com/office/officeart/2005/8/layout/list1"/>
    <dgm:cxn modelId="{A6966A5F-B5F5-4FB8-AE07-656DACE1EEDD}" type="presOf" srcId="{D64E01CE-D722-41F3-B17E-9AFE8C1BD74D}" destId="{9FEFFBD4-9238-4095-BBD9-6E67500F0985}" srcOrd="0" destOrd="0" presId="urn:microsoft.com/office/officeart/2005/8/layout/list1"/>
    <dgm:cxn modelId="{148A0049-E0C3-4D6F-83B9-34502207E8B9}" type="presOf" srcId="{D64E01CE-D722-41F3-B17E-9AFE8C1BD74D}" destId="{7C999A9B-BA39-4782-8418-96086B4914D5}" srcOrd="1" destOrd="0" presId="urn:microsoft.com/office/officeart/2005/8/layout/list1"/>
    <dgm:cxn modelId="{134D0E74-5486-4560-8719-47B25783F390}" type="presOf" srcId="{DC3AB23C-9832-486C-A5FC-3F79EAA151AF}" destId="{5C023E48-3641-4FB0-9A10-321E557F2DE9}" srcOrd="1" destOrd="0" presId="urn:microsoft.com/office/officeart/2005/8/layout/list1"/>
    <dgm:cxn modelId="{289D6C8F-71C9-4A82-B2D9-0385B38F569F}" type="presOf" srcId="{AFAAEC20-0B1E-4D7E-B616-B21923C8066B}" destId="{C8415BA2-AACD-4C48-A955-61D1C585AFF1}" srcOrd="1" destOrd="0" presId="urn:microsoft.com/office/officeart/2005/8/layout/list1"/>
    <dgm:cxn modelId="{837766AB-C7AB-441D-A6AE-D47C56919C6C}" srcId="{93254889-A8E5-4A0A-A436-869F60ED2E41}" destId="{6B8BD294-C6DD-44A5-B49D-0B7FAD99DB63}" srcOrd="2" destOrd="0" parTransId="{A109B316-2E34-44CE-94E6-FB5BADE15EAF}" sibTransId="{4895A8C2-AF65-4878-923B-2224597759F0}"/>
    <dgm:cxn modelId="{424D3DB4-2ECC-4E8C-8C0A-43D6B132DB38}" type="presOf" srcId="{26988003-3DDF-459F-A7BD-6E672DFE26DB}" destId="{1E9011F7-F00B-4187-906E-6983556493E1}" srcOrd="1" destOrd="0" presId="urn:microsoft.com/office/officeart/2005/8/layout/list1"/>
    <dgm:cxn modelId="{D5329BB8-45CE-4CE4-9AC0-C417548A69C0}" type="presOf" srcId="{AFAAEC20-0B1E-4D7E-B616-B21923C8066B}" destId="{A7012752-B7AC-43DD-BD2C-373FD3255E5C}" srcOrd="0" destOrd="0" presId="urn:microsoft.com/office/officeart/2005/8/layout/list1"/>
    <dgm:cxn modelId="{1D3614BF-C148-427E-9A68-AE5567DAD2D6}" type="presOf" srcId="{6B8BD294-C6DD-44A5-B49D-0B7FAD99DB63}" destId="{B287280C-C589-4EE4-9E56-8A941154180C}" srcOrd="1" destOrd="0" presId="urn:microsoft.com/office/officeart/2005/8/layout/list1"/>
    <dgm:cxn modelId="{84FE66C2-B3FF-40B2-B988-A6E7B0024368}" srcId="{93254889-A8E5-4A0A-A436-869F60ED2E41}" destId="{DC3AB23C-9832-486C-A5FC-3F79EAA151AF}" srcOrd="1" destOrd="0" parTransId="{489843BB-A8F0-4290-A7F3-1A9D8BE03895}" sibTransId="{8202C9BD-6F04-448A-ABDD-D0CF25436B31}"/>
    <dgm:cxn modelId="{C02B21D6-6B00-44DE-B57D-AB874BD99177}" type="presOf" srcId="{6B8BD294-C6DD-44A5-B49D-0B7FAD99DB63}" destId="{86C684AD-1CF7-485D-AC7E-C4F90B7BD525}" srcOrd="0" destOrd="0" presId="urn:microsoft.com/office/officeart/2005/8/layout/list1"/>
    <dgm:cxn modelId="{264240E7-2BE1-4867-BE59-23CCBF4BDD20}" srcId="{93254889-A8E5-4A0A-A436-869F60ED2E41}" destId="{AFAAEC20-0B1E-4D7E-B616-B21923C8066B}" srcOrd="3" destOrd="0" parTransId="{C85F96B0-5A14-496F-BBE2-B09C98889433}" sibTransId="{45C31467-372C-4D66-9CD3-9CC2BDDA8CCF}"/>
    <dgm:cxn modelId="{AE0FA5FB-173D-4389-8E49-E5974F63D619}" srcId="{93254889-A8E5-4A0A-A436-869F60ED2E41}" destId="{D64E01CE-D722-41F3-B17E-9AFE8C1BD74D}" srcOrd="0" destOrd="0" parTransId="{23DEA72A-3391-4681-B36F-479FB5C0283E}" sibTransId="{AAAC5A9E-0437-4E3C-89E2-36FCDF33E56E}"/>
    <dgm:cxn modelId="{E6A23AE4-E141-4016-97EC-3BB47AA5248F}" type="presParOf" srcId="{6D6ABFF1-DC13-43DA-9894-C530506746FF}" destId="{ED516F4C-2729-4273-A892-894645D6A4E0}" srcOrd="0" destOrd="0" presId="urn:microsoft.com/office/officeart/2005/8/layout/list1"/>
    <dgm:cxn modelId="{932775D5-9627-4445-9D1E-D6E75A80FEC4}" type="presParOf" srcId="{ED516F4C-2729-4273-A892-894645D6A4E0}" destId="{9FEFFBD4-9238-4095-BBD9-6E67500F0985}" srcOrd="0" destOrd="0" presId="urn:microsoft.com/office/officeart/2005/8/layout/list1"/>
    <dgm:cxn modelId="{1B936566-4C5C-4B26-876E-32FEB8715DD7}" type="presParOf" srcId="{ED516F4C-2729-4273-A892-894645D6A4E0}" destId="{7C999A9B-BA39-4782-8418-96086B4914D5}" srcOrd="1" destOrd="0" presId="urn:microsoft.com/office/officeart/2005/8/layout/list1"/>
    <dgm:cxn modelId="{B6232993-3D8E-483D-B7DF-F01C904A2EDB}" type="presParOf" srcId="{6D6ABFF1-DC13-43DA-9894-C530506746FF}" destId="{DC71E9BF-66D2-48F5-9060-639991884EFA}" srcOrd="1" destOrd="0" presId="urn:microsoft.com/office/officeart/2005/8/layout/list1"/>
    <dgm:cxn modelId="{0382926A-FBB7-4319-8F14-2CBC9329F32C}" type="presParOf" srcId="{6D6ABFF1-DC13-43DA-9894-C530506746FF}" destId="{07F50042-9E32-4DD0-8DD2-4C3ED855F6EA}" srcOrd="2" destOrd="0" presId="urn:microsoft.com/office/officeart/2005/8/layout/list1"/>
    <dgm:cxn modelId="{E7B7E693-5B7D-465D-B4A8-8FECE9434D3B}" type="presParOf" srcId="{6D6ABFF1-DC13-43DA-9894-C530506746FF}" destId="{14AB20A9-019A-4CD3-811D-CB2B9C703EE7}" srcOrd="3" destOrd="0" presId="urn:microsoft.com/office/officeart/2005/8/layout/list1"/>
    <dgm:cxn modelId="{79D4D2E3-E85E-43FF-BBEC-5DB958AE7065}" type="presParOf" srcId="{6D6ABFF1-DC13-43DA-9894-C530506746FF}" destId="{A1B7861D-9117-46F6-8BD4-0A6B6AF6EC65}" srcOrd="4" destOrd="0" presId="urn:microsoft.com/office/officeart/2005/8/layout/list1"/>
    <dgm:cxn modelId="{1C8E3459-7670-45FF-9FBC-26040E9DAB07}" type="presParOf" srcId="{A1B7861D-9117-46F6-8BD4-0A6B6AF6EC65}" destId="{AF411A2F-AC2F-4A47-8192-FEAB52229FDD}" srcOrd="0" destOrd="0" presId="urn:microsoft.com/office/officeart/2005/8/layout/list1"/>
    <dgm:cxn modelId="{F310EBB0-6F33-48A3-86C4-A9BEC588397D}" type="presParOf" srcId="{A1B7861D-9117-46F6-8BD4-0A6B6AF6EC65}" destId="{5C023E48-3641-4FB0-9A10-321E557F2DE9}" srcOrd="1" destOrd="0" presId="urn:microsoft.com/office/officeart/2005/8/layout/list1"/>
    <dgm:cxn modelId="{A7F33FAA-57E1-4DD1-BDAA-B7AE8C505AB0}" type="presParOf" srcId="{6D6ABFF1-DC13-43DA-9894-C530506746FF}" destId="{7465EDA9-CEF3-4A90-8EF0-A33451A197EC}" srcOrd="5" destOrd="0" presId="urn:microsoft.com/office/officeart/2005/8/layout/list1"/>
    <dgm:cxn modelId="{BC4F12C4-F1B4-4881-991C-32372CDA9BF6}" type="presParOf" srcId="{6D6ABFF1-DC13-43DA-9894-C530506746FF}" destId="{99E6E484-ECAC-4AC7-806F-7F7A0D2A3511}" srcOrd="6" destOrd="0" presId="urn:microsoft.com/office/officeart/2005/8/layout/list1"/>
    <dgm:cxn modelId="{F99F7476-E1BE-46F3-8E6D-F6797773B745}" type="presParOf" srcId="{6D6ABFF1-DC13-43DA-9894-C530506746FF}" destId="{55AEEC46-6DCD-4554-B190-67B72EAD8C06}" srcOrd="7" destOrd="0" presId="urn:microsoft.com/office/officeart/2005/8/layout/list1"/>
    <dgm:cxn modelId="{A139BA99-EE72-4D11-B39D-B86B1DDABFB0}" type="presParOf" srcId="{6D6ABFF1-DC13-43DA-9894-C530506746FF}" destId="{831CFD77-0EB4-473C-B7D9-555FDA023683}" srcOrd="8" destOrd="0" presId="urn:microsoft.com/office/officeart/2005/8/layout/list1"/>
    <dgm:cxn modelId="{FC6D9805-6227-43D5-B966-38346F3D1B28}" type="presParOf" srcId="{831CFD77-0EB4-473C-B7D9-555FDA023683}" destId="{86C684AD-1CF7-485D-AC7E-C4F90B7BD525}" srcOrd="0" destOrd="0" presId="urn:microsoft.com/office/officeart/2005/8/layout/list1"/>
    <dgm:cxn modelId="{CB981DE7-0329-4794-90F3-84F71F13D319}" type="presParOf" srcId="{831CFD77-0EB4-473C-B7D9-555FDA023683}" destId="{B287280C-C589-4EE4-9E56-8A941154180C}" srcOrd="1" destOrd="0" presId="urn:microsoft.com/office/officeart/2005/8/layout/list1"/>
    <dgm:cxn modelId="{C4B551E9-5E57-4019-BE34-8561D4DAB079}" type="presParOf" srcId="{6D6ABFF1-DC13-43DA-9894-C530506746FF}" destId="{13817AD4-9F52-4223-A93C-9E82A9BD3E78}" srcOrd="9" destOrd="0" presId="urn:microsoft.com/office/officeart/2005/8/layout/list1"/>
    <dgm:cxn modelId="{63F1DC95-896C-4F3C-983C-4E300308AC43}" type="presParOf" srcId="{6D6ABFF1-DC13-43DA-9894-C530506746FF}" destId="{4B6D9205-55E4-4AF7-8D0F-325EEE810436}" srcOrd="10" destOrd="0" presId="urn:microsoft.com/office/officeart/2005/8/layout/list1"/>
    <dgm:cxn modelId="{7278BA34-8E37-4C83-A52C-01934BB52BF1}" type="presParOf" srcId="{6D6ABFF1-DC13-43DA-9894-C530506746FF}" destId="{3741E91F-1100-4DD8-AFBA-A959F06F73A8}" srcOrd="11" destOrd="0" presId="urn:microsoft.com/office/officeart/2005/8/layout/list1"/>
    <dgm:cxn modelId="{3886C95A-D94B-433E-8990-19F524A0101A}" type="presParOf" srcId="{6D6ABFF1-DC13-43DA-9894-C530506746FF}" destId="{2A9AB824-8204-4EE2-8BBE-D44DE7992EB1}" srcOrd="12" destOrd="0" presId="urn:microsoft.com/office/officeart/2005/8/layout/list1"/>
    <dgm:cxn modelId="{4A5CB6FD-C4BE-41E7-850D-E5F4204CAE3E}" type="presParOf" srcId="{2A9AB824-8204-4EE2-8BBE-D44DE7992EB1}" destId="{A7012752-B7AC-43DD-BD2C-373FD3255E5C}" srcOrd="0" destOrd="0" presId="urn:microsoft.com/office/officeart/2005/8/layout/list1"/>
    <dgm:cxn modelId="{E7D601BE-8786-4450-964E-CB8174B0FACB}" type="presParOf" srcId="{2A9AB824-8204-4EE2-8BBE-D44DE7992EB1}" destId="{C8415BA2-AACD-4C48-A955-61D1C585AFF1}" srcOrd="1" destOrd="0" presId="urn:microsoft.com/office/officeart/2005/8/layout/list1"/>
    <dgm:cxn modelId="{B17281FD-4B1B-421A-8456-2E0C2FF765FC}" type="presParOf" srcId="{6D6ABFF1-DC13-43DA-9894-C530506746FF}" destId="{34492F8F-C879-4254-AC40-81C67D942D92}" srcOrd="13" destOrd="0" presId="urn:microsoft.com/office/officeart/2005/8/layout/list1"/>
    <dgm:cxn modelId="{9449C425-C8FD-4057-B743-D39FE01D0F12}" type="presParOf" srcId="{6D6ABFF1-DC13-43DA-9894-C530506746FF}" destId="{928891EC-3212-4736-B645-920F34CA39BE}" srcOrd="14" destOrd="0" presId="urn:microsoft.com/office/officeart/2005/8/layout/list1"/>
    <dgm:cxn modelId="{BD3765DC-CF86-4F79-8C66-294635EF36E8}" type="presParOf" srcId="{6D6ABFF1-DC13-43DA-9894-C530506746FF}" destId="{A6CF088E-154F-47FE-A2E1-A7C66BBB63F3}" srcOrd="15" destOrd="0" presId="urn:microsoft.com/office/officeart/2005/8/layout/list1"/>
    <dgm:cxn modelId="{B41226A2-EEED-4344-A3F4-887BFBA66120}" type="presParOf" srcId="{6D6ABFF1-DC13-43DA-9894-C530506746FF}" destId="{7F5309CC-21AD-4D64-A207-F0D66F4DECDC}" srcOrd="16" destOrd="0" presId="urn:microsoft.com/office/officeart/2005/8/layout/list1"/>
    <dgm:cxn modelId="{5D22082B-3C0D-489C-B858-2EBF653A43DB}" type="presParOf" srcId="{7F5309CC-21AD-4D64-A207-F0D66F4DECDC}" destId="{CFD48D9A-163A-452D-A4BE-C1F988F55152}" srcOrd="0" destOrd="0" presId="urn:microsoft.com/office/officeart/2005/8/layout/list1"/>
    <dgm:cxn modelId="{CF7D49C1-48D7-4FF8-9161-FFB55830F8D4}" type="presParOf" srcId="{7F5309CC-21AD-4D64-A207-F0D66F4DECDC}" destId="{1E9011F7-F00B-4187-906E-6983556493E1}" srcOrd="1" destOrd="0" presId="urn:microsoft.com/office/officeart/2005/8/layout/list1"/>
    <dgm:cxn modelId="{3317CC90-DDB7-4DBA-9F53-1CF35DA4F67B}" type="presParOf" srcId="{6D6ABFF1-DC13-43DA-9894-C530506746FF}" destId="{142C4A3E-927B-440B-B99E-679152B7EA91}" srcOrd="17" destOrd="0" presId="urn:microsoft.com/office/officeart/2005/8/layout/list1"/>
    <dgm:cxn modelId="{8D055414-8B53-452E-A438-929FDCE12713}" type="presParOf" srcId="{6D6ABFF1-DC13-43DA-9894-C530506746FF}" destId="{B3CA9788-253A-42FA-8D75-B29EECEE128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32E323-EF73-4893-ABAA-0099F17AD3D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87B820-FFD4-4B0D-ABC1-6F3466CBB56D}">
      <dgm:prSet custT="1"/>
      <dgm:spPr/>
      <dgm:t>
        <a:bodyPr/>
        <a:lstStyle/>
        <a:p>
          <a:pPr algn="ctr"/>
          <a:r>
            <a:rPr lang="es-ES" sz="3200" b="0" dirty="0">
              <a:solidFill>
                <a:schemeClr val="tx2"/>
              </a:solidFill>
            </a:rPr>
            <a:t>Entre el tiempo necesario para su transformación y la urgencia </a:t>
          </a:r>
          <a:endParaRPr lang="en-US" sz="3200" b="0" dirty="0">
            <a:solidFill>
              <a:schemeClr val="tx2"/>
            </a:solidFill>
          </a:endParaRPr>
        </a:p>
      </dgm:t>
    </dgm:pt>
    <dgm:pt modelId="{6A6D1DD4-78FD-4B56-99D8-A9CEFB80B3C6}" type="parTrans" cxnId="{CF2CC844-CF33-4D98-ACDF-FF64076D6749}">
      <dgm:prSet/>
      <dgm:spPr/>
      <dgm:t>
        <a:bodyPr/>
        <a:lstStyle/>
        <a:p>
          <a:endParaRPr lang="en-US"/>
        </a:p>
      </dgm:t>
    </dgm:pt>
    <dgm:pt modelId="{66660D60-E3EC-49C1-B16B-20A047160E84}" type="sibTrans" cxnId="{CF2CC844-CF33-4D98-ACDF-FF64076D6749}">
      <dgm:prSet/>
      <dgm:spPr/>
      <dgm:t>
        <a:bodyPr/>
        <a:lstStyle/>
        <a:p>
          <a:endParaRPr lang="en-US"/>
        </a:p>
      </dgm:t>
    </dgm:pt>
    <dgm:pt modelId="{9477C824-847A-4228-8AAA-EE6EF3A4C7A2}">
      <dgm:prSet custT="1"/>
      <dgm:spPr/>
      <dgm:t>
        <a:bodyPr/>
        <a:lstStyle/>
        <a:p>
          <a:pPr algn="ctr"/>
          <a:r>
            <a:rPr lang="es-ES" sz="3200" dirty="0"/>
            <a:t>Entre documentos programáticos, medidas y viejos problemas </a:t>
          </a:r>
          <a:endParaRPr lang="en-US" sz="3200" dirty="0"/>
        </a:p>
      </dgm:t>
    </dgm:pt>
    <dgm:pt modelId="{D4F32CE6-A04A-4F8A-8859-516BD1C72914}" type="parTrans" cxnId="{16485D3F-B2D7-4C40-8F8F-78E1B186F2FE}">
      <dgm:prSet/>
      <dgm:spPr/>
      <dgm:t>
        <a:bodyPr/>
        <a:lstStyle/>
        <a:p>
          <a:endParaRPr lang="en-US"/>
        </a:p>
      </dgm:t>
    </dgm:pt>
    <dgm:pt modelId="{1DE64B63-2C06-435D-B212-723AADEE1179}" type="sibTrans" cxnId="{16485D3F-B2D7-4C40-8F8F-78E1B186F2FE}">
      <dgm:prSet/>
      <dgm:spPr/>
      <dgm:t>
        <a:bodyPr/>
        <a:lstStyle/>
        <a:p>
          <a:endParaRPr lang="en-US"/>
        </a:p>
      </dgm:t>
    </dgm:pt>
    <dgm:pt modelId="{E0EDDFCF-6A6D-4390-8D3F-0E34D1D28F11}">
      <dgm:prSet custT="1"/>
      <dgm:spPr/>
      <dgm:t>
        <a:bodyPr/>
        <a:lstStyle/>
        <a:p>
          <a:pPr algn="ctr"/>
          <a:r>
            <a:rPr lang="es-ES" sz="3200" dirty="0"/>
            <a:t> Entre los propósitos 2030 y el estado actual de la EE </a:t>
          </a:r>
          <a:endParaRPr lang="en-US" sz="3200" dirty="0"/>
        </a:p>
      </dgm:t>
    </dgm:pt>
    <dgm:pt modelId="{4276F4AF-58C1-4B0A-8772-F3E1278E84DB}" type="parTrans" cxnId="{CEF71786-D234-4C64-BF54-181153943081}">
      <dgm:prSet/>
      <dgm:spPr/>
      <dgm:t>
        <a:bodyPr/>
        <a:lstStyle/>
        <a:p>
          <a:endParaRPr lang="en-US"/>
        </a:p>
      </dgm:t>
    </dgm:pt>
    <dgm:pt modelId="{C5826C87-1087-4FD4-91AD-B223D6AD3886}" type="sibTrans" cxnId="{CEF71786-D234-4C64-BF54-181153943081}">
      <dgm:prSet/>
      <dgm:spPr/>
      <dgm:t>
        <a:bodyPr/>
        <a:lstStyle/>
        <a:p>
          <a:endParaRPr lang="en-US"/>
        </a:p>
      </dgm:t>
    </dgm:pt>
    <dgm:pt modelId="{EFCDB657-E6FF-45BB-BC6E-17C368A1602A}">
      <dgm:prSet custT="1"/>
      <dgm:spPr/>
      <dgm:t>
        <a:bodyPr/>
        <a:lstStyle/>
        <a:p>
          <a:pPr algn="ctr"/>
          <a:r>
            <a:rPr lang="es-ES" sz="3200" dirty="0"/>
            <a:t>Entre sus distorsiones y las acciones previstas: </a:t>
          </a:r>
          <a:r>
            <a:rPr lang="es-ES" sz="3200" b="1" dirty="0"/>
            <a:t>clasificar las empresas</a:t>
          </a:r>
          <a:r>
            <a:rPr lang="es-ES" sz="3200" dirty="0"/>
            <a:t>, Inst. Activos Estatales, OSDEs, Juntas, más normativas… </a:t>
          </a:r>
          <a:endParaRPr lang="en-US" sz="3200" dirty="0"/>
        </a:p>
      </dgm:t>
    </dgm:pt>
    <dgm:pt modelId="{04627397-6B0E-458D-8A17-3C877FB6F94B}" type="parTrans" cxnId="{B3E92EF4-E295-40E5-9E57-4625D05E17AB}">
      <dgm:prSet/>
      <dgm:spPr/>
      <dgm:t>
        <a:bodyPr/>
        <a:lstStyle/>
        <a:p>
          <a:endParaRPr lang="en-US"/>
        </a:p>
      </dgm:t>
    </dgm:pt>
    <dgm:pt modelId="{6CF8EBB5-F9E9-4C6F-BDE6-5AB60DF2B334}" type="sibTrans" cxnId="{B3E92EF4-E295-40E5-9E57-4625D05E17AB}">
      <dgm:prSet/>
      <dgm:spPr/>
      <dgm:t>
        <a:bodyPr/>
        <a:lstStyle/>
        <a:p>
          <a:endParaRPr lang="en-US"/>
        </a:p>
      </dgm:t>
    </dgm:pt>
    <dgm:pt modelId="{1D57210A-7EFF-4184-B5EF-A0A22B49BDAE}" type="pres">
      <dgm:prSet presAssocID="{7132E323-EF73-4893-ABAA-0099F17AD3D8}" presName="vert0" presStyleCnt="0">
        <dgm:presLayoutVars>
          <dgm:dir/>
          <dgm:animOne val="branch"/>
          <dgm:animLvl val="lvl"/>
        </dgm:presLayoutVars>
      </dgm:prSet>
      <dgm:spPr/>
    </dgm:pt>
    <dgm:pt modelId="{7701756B-9A1A-410E-A54A-1ABE14B9DBC6}" type="pres">
      <dgm:prSet presAssocID="{5887B820-FFD4-4B0D-ABC1-6F3466CBB56D}" presName="thickLine" presStyleLbl="alignNode1" presStyleIdx="0" presStyleCnt="4"/>
      <dgm:spPr/>
    </dgm:pt>
    <dgm:pt modelId="{30A3BEB7-57B3-4767-AD49-BF964D1006B4}" type="pres">
      <dgm:prSet presAssocID="{5887B820-FFD4-4B0D-ABC1-6F3466CBB56D}" presName="horz1" presStyleCnt="0"/>
      <dgm:spPr/>
    </dgm:pt>
    <dgm:pt modelId="{E40EA051-C6E8-41FC-A94B-49665B6AEC9D}" type="pres">
      <dgm:prSet presAssocID="{5887B820-FFD4-4B0D-ABC1-6F3466CBB56D}" presName="tx1" presStyleLbl="revTx" presStyleIdx="0" presStyleCnt="4"/>
      <dgm:spPr/>
    </dgm:pt>
    <dgm:pt modelId="{B16A20E1-A4BB-4590-B552-44EC1FCE28B2}" type="pres">
      <dgm:prSet presAssocID="{5887B820-FFD4-4B0D-ABC1-6F3466CBB56D}" presName="vert1" presStyleCnt="0"/>
      <dgm:spPr/>
    </dgm:pt>
    <dgm:pt modelId="{75420446-A385-4EE6-B0A2-DAE586C48674}" type="pres">
      <dgm:prSet presAssocID="{9477C824-847A-4228-8AAA-EE6EF3A4C7A2}" presName="thickLine" presStyleLbl="alignNode1" presStyleIdx="1" presStyleCnt="4"/>
      <dgm:spPr/>
    </dgm:pt>
    <dgm:pt modelId="{9FA58183-BA2C-4B58-B641-1D16E5294EFD}" type="pres">
      <dgm:prSet presAssocID="{9477C824-847A-4228-8AAA-EE6EF3A4C7A2}" presName="horz1" presStyleCnt="0"/>
      <dgm:spPr/>
    </dgm:pt>
    <dgm:pt modelId="{89992886-ABE0-435E-B317-EEB98A871D43}" type="pres">
      <dgm:prSet presAssocID="{9477C824-847A-4228-8AAA-EE6EF3A4C7A2}" presName="tx1" presStyleLbl="revTx" presStyleIdx="1" presStyleCnt="4" custScaleY="103601"/>
      <dgm:spPr/>
    </dgm:pt>
    <dgm:pt modelId="{50A321F9-7F89-49F5-A49B-9AF4DDF782A0}" type="pres">
      <dgm:prSet presAssocID="{9477C824-847A-4228-8AAA-EE6EF3A4C7A2}" presName="vert1" presStyleCnt="0"/>
      <dgm:spPr/>
    </dgm:pt>
    <dgm:pt modelId="{9458ED82-ABD3-4634-B8F3-15685712A2EE}" type="pres">
      <dgm:prSet presAssocID="{EFCDB657-E6FF-45BB-BC6E-17C368A1602A}" presName="thickLine" presStyleLbl="alignNode1" presStyleIdx="2" presStyleCnt="4"/>
      <dgm:spPr/>
    </dgm:pt>
    <dgm:pt modelId="{BE4A4C08-FCEC-4A02-9C3B-71EC22150580}" type="pres">
      <dgm:prSet presAssocID="{EFCDB657-E6FF-45BB-BC6E-17C368A1602A}" presName="horz1" presStyleCnt="0"/>
      <dgm:spPr/>
    </dgm:pt>
    <dgm:pt modelId="{EA287906-602D-479D-9BDA-FA84B8ED9836}" type="pres">
      <dgm:prSet presAssocID="{EFCDB657-E6FF-45BB-BC6E-17C368A1602A}" presName="tx1" presStyleLbl="revTx" presStyleIdx="2" presStyleCnt="4" custScaleY="165942"/>
      <dgm:spPr/>
    </dgm:pt>
    <dgm:pt modelId="{30C4A8BB-2E3A-4496-B217-E1079C774D66}" type="pres">
      <dgm:prSet presAssocID="{EFCDB657-E6FF-45BB-BC6E-17C368A1602A}" presName="vert1" presStyleCnt="0"/>
      <dgm:spPr/>
    </dgm:pt>
    <dgm:pt modelId="{ADF977CD-1765-4E82-9C0C-318930C1877D}" type="pres">
      <dgm:prSet presAssocID="{E0EDDFCF-6A6D-4390-8D3F-0E34D1D28F11}" presName="thickLine" presStyleLbl="alignNode1" presStyleIdx="3" presStyleCnt="4"/>
      <dgm:spPr/>
    </dgm:pt>
    <dgm:pt modelId="{EBF3DAEF-8A8B-4EA4-A007-30B95E4DC095}" type="pres">
      <dgm:prSet presAssocID="{E0EDDFCF-6A6D-4390-8D3F-0E34D1D28F11}" presName="horz1" presStyleCnt="0"/>
      <dgm:spPr/>
    </dgm:pt>
    <dgm:pt modelId="{20F0506E-0A88-44E2-A381-82820BA9307C}" type="pres">
      <dgm:prSet presAssocID="{E0EDDFCF-6A6D-4390-8D3F-0E34D1D28F11}" presName="tx1" presStyleLbl="revTx" presStyleIdx="3" presStyleCnt="4"/>
      <dgm:spPr/>
    </dgm:pt>
    <dgm:pt modelId="{5A13971C-ECD7-41BC-9964-24FE7D888ED4}" type="pres">
      <dgm:prSet presAssocID="{E0EDDFCF-6A6D-4390-8D3F-0E34D1D28F11}" presName="vert1" presStyleCnt="0"/>
      <dgm:spPr/>
    </dgm:pt>
  </dgm:ptLst>
  <dgm:cxnLst>
    <dgm:cxn modelId="{92C3EF38-B783-4644-9B72-F8DAFF5F19B1}" type="presOf" srcId="{EFCDB657-E6FF-45BB-BC6E-17C368A1602A}" destId="{EA287906-602D-479D-9BDA-FA84B8ED9836}" srcOrd="0" destOrd="0" presId="urn:microsoft.com/office/officeart/2008/layout/LinedList"/>
    <dgm:cxn modelId="{16485D3F-B2D7-4C40-8F8F-78E1B186F2FE}" srcId="{7132E323-EF73-4893-ABAA-0099F17AD3D8}" destId="{9477C824-847A-4228-8AAA-EE6EF3A4C7A2}" srcOrd="1" destOrd="0" parTransId="{D4F32CE6-A04A-4F8A-8859-516BD1C72914}" sibTransId="{1DE64B63-2C06-435D-B212-723AADEE1179}"/>
    <dgm:cxn modelId="{C6F05E5B-76B5-49C4-A11A-FA1FAE0A8C5F}" type="presOf" srcId="{7132E323-EF73-4893-ABAA-0099F17AD3D8}" destId="{1D57210A-7EFF-4184-B5EF-A0A22B49BDAE}" srcOrd="0" destOrd="0" presId="urn:microsoft.com/office/officeart/2008/layout/LinedList"/>
    <dgm:cxn modelId="{CF2CC844-CF33-4D98-ACDF-FF64076D6749}" srcId="{7132E323-EF73-4893-ABAA-0099F17AD3D8}" destId="{5887B820-FFD4-4B0D-ABC1-6F3466CBB56D}" srcOrd="0" destOrd="0" parTransId="{6A6D1DD4-78FD-4B56-99D8-A9CEFB80B3C6}" sibTransId="{66660D60-E3EC-49C1-B16B-20A047160E84}"/>
    <dgm:cxn modelId="{CEF71786-D234-4C64-BF54-181153943081}" srcId="{7132E323-EF73-4893-ABAA-0099F17AD3D8}" destId="{E0EDDFCF-6A6D-4390-8D3F-0E34D1D28F11}" srcOrd="3" destOrd="0" parTransId="{4276F4AF-58C1-4B0A-8772-F3E1278E84DB}" sibTransId="{C5826C87-1087-4FD4-91AD-B223D6AD3886}"/>
    <dgm:cxn modelId="{86EFF2A4-25E1-4AA0-BA1A-E16DFE11A8B3}" type="presOf" srcId="{9477C824-847A-4228-8AAA-EE6EF3A4C7A2}" destId="{89992886-ABE0-435E-B317-EEB98A871D43}" srcOrd="0" destOrd="0" presId="urn:microsoft.com/office/officeart/2008/layout/LinedList"/>
    <dgm:cxn modelId="{D47D8CC5-56CF-4980-BBC4-1B247549C88E}" type="presOf" srcId="{E0EDDFCF-6A6D-4390-8D3F-0E34D1D28F11}" destId="{20F0506E-0A88-44E2-A381-82820BA9307C}" srcOrd="0" destOrd="0" presId="urn:microsoft.com/office/officeart/2008/layout/LinedList"/>
    <dgm:cxn modelId="{76F33DDC-3446-4611-AF3F-6F0CCE3D0CCB}" type="presOf" srcId="{5887B820-FFD4-4B0D-ABC1-6F3466CBB56D}" destId="{E40EA051-C6E8-41FC-A94B-49665B6AEC9D}" srcOrd="0" destOrd="0" presId="urn:microsoft.com/office/officeart/2008/layout/LinedList"/>
    <dgm:cxn modelId="{B3E92EF4-E295-40E5-9E57-4625D05E17AB}" srcId="{7132E323-EF73-4893-ABAA-0099F17AD3D8}" destId="{EFCDB657-E6FF-45BB-BC6E-17C368A1602A}" srcOrd="2" destOrd="0" parTransId="{04627397-6B0E-458D-8A17-3C877FB6F94B}" sibTransId="{6CF8EBB5-F9E9-4C6F-BDE6-5AB60DF2B334}"/>
    <dgm:cxn modelId="{D2FEE7ED-0C7C-496F-8601-7D43DA30634E}" type="presParOf" srcId="{1D57210A-7EFF-4184-B5EF-A0A22B49BDAE}" destId="{7701756B-9A1A-410E-A54A-1ABE14B9DBC6}" srcOrd="0" destOrd="0" presId="urn:microsoft.com/office/officeart/2008/layout/LinedList"/>
    <dgm:cxn modelId="{EADBBCFF-F59C-4F0F-9237-BD4CB0F23757}" type="presParOf" srcId="{1D57210A-7EFF-4184-B5EF-A0A22B49BDAE}" destId="{30A3BEB7-57B3-4767-AD49-BF964D1006B4}" srcOrd="1" destOrd="0" presId="urn:microsoft.com/office/officeart/2008/layout/LinedList"/>
    <dgm:cxn modelId="{F86CF22D-2428-448A-BD9E-83D3784BD540}" type="presParOf" srcId="{30A3BEB7-57B3-4767-AD49-BF964D1006B4}" destId="{E40EA051-C6E8-41FC-A94B-49665B6AEC9D}" srcOrd="0" destOrd="0" presId="urn:microsoft.com/office/officeart/2008/layout/LinedList"/>
    <dgm:cxn modelId="{949A24C7-BC42-40CF-A5F2-6CAC9DC4763E}" type="presParOf" srcId="{30A3BEB7-57B3-4767-AD49-BF964D1006B4}" destId="{B16A20E1-A4BB-4590-B552-44EC1FCE28B2}" srcOrd="1" destOrd="0" presId="urn:microsoft.com/office/officeart/2008/layout/LinedList"/>
    <dgm:cxn modelId="{82DF03B8-3180-492E-A243-A59FDAE5180A}" type="presParOf" srcId="{1D57210A-7EFF-4184-B5EF-A0A22B49BDAE}" destId="{75420446-A385-4EE6-B0A2-DAE586C48674}" srcOrd="2" destOrd="0" presId="urn:microsoft.com/office/officeart/2008/layout/LinedList"/>
    <dgm:cxn modelId="{597AAED4-0F3D-46BF-8660-3357FC8C1653}" type="presParOf" srcId="{1D57210A-7EFF-4184-B5EF-A0A22B49BDAE}" destId="{9FA58183-BA2C-4B58-B641-1D16E5294EFD}" srcOrd="3" destOrd="0" presId="urn:microsoft.com/office/officeart/2008/layout/LinedList"/>
    <dgm:cxn modelId="{3A5163CB-5BAC-4796-BF71-1A6AAA87E4CF}" type="presParOf" srcId="{9FA58183-BA2C-4B58-B641-1D16E5294EFD}" destId="{89992886-ABE0-435E-B317-EEB98A871D43}" srcOrd="0" destOrd="0" presId="urn:microsoft.com/office/officeart/2008/layout/LinedList"/>
    <dgm:cxn modelId="{E43C8586-F72A-458D-8E1C-4C49558AA010}" type="presParOf" srcId="{9FA58183-BA2C-4B58-B641-1D16E5294EFD}" destId="{50A321F9-7F89-49F5-A49B-9AF4DDF782A0}" srcOrd="1" destOrd="0" presId="urn:microsoft.com/office/officeart/2008/layout/LinedList"/>
    <dgm:cxn modelId="{DFF6291E-63CB-4A73-83A3-43A61538197B}" type="presParOf" srcId="{1D57210A-7EFF-4184-B5EF-A0A22B49BDAE}" destId="{9458ED82-ABD3-4634-B8F3-15685712A2EE}" srcOrd="4" destOrd="0" presId="urn:microsoft.com/office/officeart/2008/layout/LinedList"/>
    <dgm:cxn modelId="{E614CF3C-5DA9-49A9-A648-B4584A9C59A2}" type="presParOf" srcId="{1D57210A-7EFF-4184-B5EF-A0A22B49BDAE}" destId="{BE4A4C08-FCEC-4A02-9C3B-71EC22150580}" srcOrd="5" destOrd="0" presId="urn:microsoft.com/office/officeart/2008/layout/LinedList"/>
    <dgm:cxn modelId="{BD314B90-3F21-484A-890F-ED22D2F15243}" type="presParOf" srcId="{BE4A4C08-FCEC-4A02-9C3B-71EC22150580}" destId="{EA287906-602D-479D-9BDA-FA84B8ED9836}" srcOrd="0" destOrd="0" presId="urn:microsoft.com/office/officeart/2008/layout/LinedList"/>
    <dgm:cxn modelId="{58EB806E-3334-46FF-A9F0-8ADB7C1B162A}" type="presParOf" srcId="{BE4A4C08-FCEC-4A02-9C3B-71EC22150580}" destId="{30C4A8BB-2E3A-4496-B217-E1079C774D66}" srcOrd="1" destOrd="0" presId="urn:microsoft.com/office/officeart/2008/layout/LinedList"/>
    <dgm:cxn modelId="{D5C74195-C9F1-4C5F-BB86-FEF4E960FA1D}" type="presParOf" srcId="{1D57210A-7EFF-4184-B5EF-A0A22B49BDAE}" destId="{ADF977CD-1765-4E82-9C0C-318930C1877D}" srcOrd="6" destOrd="0" presId="urn:microsoft.com/office/officeart/2008/layout/LinedList"/>
    <dgm:cxn modelId="{2E478893-2760-4800-BAF4-B355AF70F25C}" type="presParOf" srcId="{1D57210A-7EFF-4184-B5EF-A0A22B49BDAE}" destId="{EBF3DAEF-8A8B-4EA4-A007-30B95E4DC095}" srcOrd="7" destOrd="0" presId="urn:microsoft.com/office/officeart/2008/layout/LinedList"/>
    <dgm:cxn modelId="{DA05807E-74EB-42FC-8E24-EF95C46EAED6}" type="presParOf" srcId="{EBF3DAEF-8A8B-4EA4-A007-30B95E4DC095}" destId="{20F0506E-0A88-44E2-A381-82820BA9307C}" srcOrd="0" destOrd="0" presId="urn:microsoft.com/office/officeart/2008/layout/LinedList"/>
    <dgm:cxn modelId="{8E52784D-1671-4B84-B3B8-6DE39F6A3F56}" type="presParOf" srcId="{EBF3DAEF-8A8B-4EA4-A007-30B95E4DC095}" destId="{5A13971C-ECD7-41BC-9964-24FE7D888E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FF8203-BBC7-4AD2-B719-81C834C883C8}" type="doc">
      <dgm:prSet loTypeId="urn:microsoft.com/office/officeart/2008/layout/LinedList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BEC5DCD-DEE1-4F0A-A1F5-3C64FE83F84C}">
      <dgm:prSet/>
      <dgm:spPr/>
      <dgm:t>
        <a:bodyPr/>
        <a:lstStyle/>
        <a:p>
          <a:pPr algn="ctr"/>
          <a:r>
            <a:rPr lang="es-ES" b="1" dirty="0"/>
            <a:t> Base: </a:t>
          </a:r>
          <a:r>
            <a:rPr lang="es-ES" dirty="0"/>
            <a:t>problemas centrales de las EE</a:t>
          </a:r>
          <a:endParaRPr lang="en-US" dirty="0"/>
        </a:p>
      </dgm:t>
    </dgm:pt>
    <dgm:pt modelId="{ED48559C-DB40-4365-B835-9438265F8885}" type="parTrans" cxnId="{76B23EE0-8558-4C71-90A3-B8C411672EDD}">
      <dgm:prSet/>
      <dgm:spPr/>
      <dgm:t>
        <a:bodyPr/>
        <a:lstStyle/>
        <a:p>
          <a:endParaRPr lang="en-US"/>
        </a:p>
      </dgm:t>
    </dgm:pt>
    <dgm:pt modelId="{12EEB454-41E7-4122-AC33-4ED2FF8F2E4C}" type="sibTrans" cxnId="{76B23EE0-8558-4C71-90A3-B8C411672EDD}">
      <dgm:prSet/>
      <dgm:spPr/>
      <dgm:t>
        <a:bodyPr/>
        <a:lstStyle/>
        <a:p>
          <a:endParaRPr lang="en-US"/>
        </a:p>
      </dgm:t>
    </dgm:pt>
    <dgm:pt modelId="{948679F7-F75A-442A-86BD-AA4A2E455ADD}">
      <dgm:prSet/>
      <dgm:spPr/>
      <dgm:t>
        <a:bodyPr/>
        <a:lstStyle/>
        <a:p>
          <a:r>
            <a:rPr lang="es-ES" b="1" u="none" dirty="0"/>
            <a:t>Institucional: </a:t>
          </a:r>
          <a:r>
            <a:rPr lang="es-ES" u="none" dirty="0"/>
            <a:t>gobernanza, relaciones  con el Estado  </a:t>
          </a:r>
          <a:endParaRPr lang="en-US" u="none" dirty="0"/>
        </a:p>
      </dgm:t>
    </dgm:pt>
    <dgm:pt modelId="{4E4927F5-162D-4015-B17A-F4EDBAE59CBA}" type="parTrans" cxnId="{B9777474-BF2C-43B7-87CB-11DAC6720371}">
      <dgm:prSet/>
      <dgm:spPr/>
      <dgm:t>
        <a:bodyPr/>
        <a:lstStyle/>
        <a:p>
          <a:endParaRPr lang="en-US"/>
        </a:p>
      </dgm:t>
    </dgm:pt>
    <dgm:pt modelId="{76E5C47E-38D1-44F2-A5D1-8D32A718D281}" type="sibTrans" cxnId="{B9777474-BF2C-43B7-87CB-11DAC6720371}">
      <dgm:prSet/>
      <dgm:spPr/>
      <dgm:t>
        <a:bodyPr/>
        <a:lstStyle/>
        <a:p>
          <a:endParaRPr lang="en-US"/>
        </a:p>
      </dgm:t>
    </dgm:pt>
    <dgm:pt modelId="{DFC7973E-7310-47A9-8FA6-F2D286DE5203}">
      <dgm:prSet/>
      <dgm:spPr/>
      <dgm:t>
        <a:bodyPr/>
        <a:lstStyle/>
        <a:p>
          <a:r>
            <a:rPr lang="es-ES" b="1" dirty="0"/>
            <a:t>Incentivos: </a:t>
          </a:r>
          <a:r>
            <a:rPr lang="es-ES" dirty="0"/>
            <a:t>fiscales, cambiarios…  </a:t>
          </a:r>
          <a:endParaRPr lang="en-US" dirty="0"/>
        </a:p>
      </dgm:t>
    </dgm:pt>
    <dgm:pt modelId="{11B05F66-B354-479F-8D88-D1835607A75D}" type="parTrans" cxnId="{4915ED0E-F9C0-407F-B103-EF31A03A0D27}">
      <dgm:prSet/>
      <dgm:spPr/>
      <dgm:t>
        <a:bodyPr/>
        <a:lstStyle/>
        <a:p>
          <a:endParaRPr lang="en-US"/>
        </a:p>
      </dgm:t>
    </dgm:pt>
    <dgm:pt modelId="{B3F8E5AD-5E8A-4DF1-8A0F-8B540EA23A18}" type="sibTrans" cxnId="{4915ED0E-F9C0-407F-B103-EF31A03A0D27}">
      <dgm:prSet/>
      <dgm:spPr/>
      <dgm:t>
        <a:bodyPr/>
        <a:lstStyle/>
        <a:p>
          <a:endParaRPr lang="en-US"/>
        </a:p>
      </dgm:t>
    </dgm:pt>
    <dgm:pt modelId="{D8AEB997-79C7-4440-B02A-AA59A6ECE36F}">
      <dgm:prSet/>
      <dgm:spPr/>
      <dgm:t>
        <a:bodyPr/>
        <a:lstStyle/>
        <a:p>
          <a:r>
            <a:rPr lang="es-ES" b="1" dirty="0"/>
            <a:t>Asignativa: </a:t>
          </a:r>
          <a:r>
            <a:rPr lang="es-ES" dirty="0"/>
            <a:t>acceso a recursos críticos  </a:t>
          </a:r>
          <a:endParaRPr lang="en-US" dirty="0"/>
        </a:p>
      </dgm:t>
    </dgm:pt>
    <dgm:pt modelId="{0B1C7E40-253B-4E96-B74E-A24A99B7BC61}" type="parTrans" cxnId="{7F1621EF-252A-4036-9F31-238BDD3E4B8E}">
      <dgm:prSet/>
      <dgm:spPr/>
      <dgm:t>
        <a:bodyPr/>
        <a:lstStyle/>
        <a:p>
          <a:endParaRPr lang="en-US"/>
        </a:p>
      </dgm:t>
    </dgm:pt>
    <dgm:pt modelId="{A4AB455D-4D12-4274-BCA8-0227009781AB}" type="sibTrans" cxnId="{7F1621EF-252A-4036-9F31-238BDD3E4B8E}">
      <dgm:prSet/>
      <dgm:spPr/>
      <dgm:t>
        <a:bodyPr/>
        <a:lstStyle/>
        <a:p>
          <a:endParaRPr lang="en-US"/>
        </a:p>
      </dgm:t>
    </dgm:pt>
    <dgm:pt modelId="{D4A9FDCF-DE30-48C1-B1DF-E7E8B02E0420}">
      <dgm:prSet/>
      <dgm:spPr/>
      <dgm:t>
        <a:bodyPr/>
        <a:lstStyle/>
        <a:p>
          <a:r>
            <a:rPr lang="es-ES" b="1" dirty="0"/>
            <a:t>De precios </a:t>
          </a:r>
          <a:r>
            <a:rPr lang="es-ES" dirty="0"/>
            <a:t>: cómo se forman</a:t>
          </a:r>
          <a:endParaRPr lang="en-US" dirty="0"/>
        </a:p>
      </dgm:t>
    </dgm:pt>
    <dgm:pt modelId="{CEA9AA6F-A755-4FCB-9A57-F365D1B14809}" type="parTrans" cxnId="{1C190351-B39F-4246-871E-8F090BB3E1AB}">
      <dgm:prSet/>
      <dgm:spPr/>
      <dgm:t>
        <a:bodyPr/>
        <a:lstStyle/>
        <a:p>
          <a:endParaRPr lang="en-US"/>
        </a:p>
      </dgm:t>
    </dgm:pt>
    <dgm:pt modelId="{DBC9235A-33DF-4C8B-9AF1-FE4EE0E57169}" type="sibTrans" cxnId="{1C190351-B39F-4246-871E-8F090BB3E1AB}">
      <dgm:prSet/>
      <dgm:spPr/>
      <dgm:t>
        <a:bodyPr/>
        <a:lstStyle/>
        <a:p>
          <a:endParaRPr lang="en-US"/>
        </a:p>
      </dgm:t>
    </dgm:pt>
    <dgm:pt modelId="{44920CF0-A0F0-4042-9202-FFCBED7361C9}">
      <dgm:prSet/>
      <dgm:spPr/>
      <dgm:t>
        <a:bodyPr/>
        <a:lstStyle/>
        <a:p>
          <a:r>
            <a:rPr lang="es-ES" b="1" u="none" dirty="0"/>
            <a:t>Decisoria: </a:t>
          </a:r>
          <a:r>
            <a:rPr lang="es-ES" u="none" dirty="0"/>
            <a:t>autonomía y la distorsión institucional</a:t>
          </a:r>
          <a:endParaRPr lang="en-US" u="none" dirty="0"/>
        </a:p>
      </dgm:t>
    </dgm:pt>
    <dgm:pt modelId="{BE5B1758-2459-4C34-9E3F-0DEBEC32695D}" type="parTrans" cxnId="{D69AB91F-C529-4D24-A579-6DCA84438A24}">
      <dgm:prSet/>
      <dgm:spPr/>
      <dgm:t>
        <a:bodyPr/>
        <a:lstStyle/>
        <a:p>
          <a:endParaRPr lang="en-US"/>
        </a:p>
      </dgm:t>
    </dgm:pt>
    <dgm:pt modelId="{3B6B35E0-C873-460C-9273-914C65303556}" type="sibTrans" cxnId="{D69AB91F-C529-4D24-A579-6DCA84438A24}">
      <dgm:prSet/>
      <dgm:spPr/>
      <dgm:t>
        <a:bodyPr/>
        <a:lstStyle/>
        <a:p>
          <a:endParaRPr lang="en-US"/>
        </a:p>
      </dgm:t>
    </dgm:pt>
    <dgm:pt modelId="{1C01F682-ACCD-4200-88C8-707C01F85832}">
      <dgm:prSet/>
      <dgm:spPr/>
      <dgm:t>
        <a:bodyPr/>
        <a:lstStyle/>
        <a:p>
          <a:r>
            <a:rPr lang="es-ES" b="1" dirty="0"/>
            <a:t>De gestión:  </a:t>
          </a:r>
          <a:r>
            <a:rPr lang="es-ES" dirty="0"/>
            <a:t>estrategia, innovación, transformación digital… </a:t>
          </a:r>
          <a:endParaRPr lang="en-US" dirty="0"/>
        </a:p>
      </dgm:t>
    </dgm:pt>
    <dgm:pt modelId="{E779B173-47CD-4823-B2DC-F9EE49BBAAA8}" type="parTrans" cxnId="{FCE4DB52-4C46-4FE2-A6D9-5553BD5167CB}">
      <dgm:prSet/>
      <dgm:spPr/>
      <dgm:t>
        <a:bodyPr/>
        <a:lstStyle/>
        <a:p>
          <a:endParaRPr lang="en-US"/>
        </a:p>
      </dgm:t>
    </dgm:pt>
    <dgm:pt modelId="{989262F0-6907-4C05-B6B5-D2B3F11F7C11}" type="sibTrans" cxnId="{FCE4DB52-4C46-4FE2-A6D9-5553BD5167CB}">
      <dgm:prSet/>
      <dgm:spPr/>
      <dgm:t>
        <a:bodyPr/>
        <a:lstStyle/>
        <a:p>
          <a:endParaRPr lang="en-US"/>
        </a:p>
      </dgm:t>
    </dgm:pt>
    <dgm:pt modelId="{2C09A3A6-23BD-4D40-AFC9-21F99C162CF2}">
      <dgm:prSet/>
      <dgm:spPr/>
      <dgm:t>
        <a:bodyPr/>
        <a:lstStyle/>
        <a:p>
          <a:r>
            <a:rPr lang="es-ES" b="1" dirty="0"/>
            <a:t>Estructura </a:t>
          </a:r>
          <a:r>
            <a:rPr lang="es-ES" dirty="0"/>
            <a:t>por actividades y concentración de resultados (+,-)</a:t>
          </a:r>
          <a:endParaRPr lang="en-US" dirty="0"/>
        </a:p>
      </dgm:t>
    </dgm:pt>
    <dgm:pt modelId="{6431367E-DCBF-40EC-88C9-FA96D6D005A6}" type="parTrans" cxnId="{B53A3BE4-0AC3-4EB4-A392-5D1D647BC684}">
      <dgm:prSet/>
      <dgm:spPr/>
      <dgm:t>
        <a:bodyPr/>
        <a:lstStyle/>
        <a:p>
          <a:endParaRPr lang="en-US"/>
        </a:p>
      </dgm:t>
    </dgm:pt>
    <dgm:pt modelId="{BFC9B636-25D7-4509-930B-C9E05EFF95DD}" type="sibTrans" cxnId="{B53A3BE4-0AC3-4EB4-A392-5D1D647BC684}">
      <dgm:prSet/>
      <dgm:spPr/>
      <dgm:t>
        <a:bodyPr/>
        <a:lstStyle/>
        <a:p>
          <a:endParaRPr lang="en-US"/>
        </a:p>
      </dgm:t>
    </dgm:pt>
    <dgm:pt modelId="{22BBAA7B-04C7-4BA1-9CCD-08D21334119B}">
      <dgm:prSet/>
      <dgm:spPr/>
      <dgm:t>
        <a:bodyPr/>
        <a:lstStyle/>
        <a:p>
          <a:r>
            <a:rPr lang="es-ES" b="1" dirty="0"/>
            <a:t>Implicación</a:t>
          </a:r>
          <a:r>
            <a:rPr lang="es-ES" dirty="0"/>
            <a:t>: formar, tomar parte… ¿y tener parte?</a:t>
          </a:r>
          <a:endParaRPr lang="en-US" dirty="0"/>
        </a:p>
      </dgm:t>
    </dgm:pt>
    <dgm:pt modelId="{7654F452-0D28-45ED-9B4B-D24C3BDD98D6}" type="parTrans" cxnId="{9D4CD92E-3679-44AC-B916-21AD5D15A3BE}">
      <dgm:prSet/>
      <dgm:spPr/>
      <dgm:t>
        <a:bodyPr/>
        <a:lstStyle/>
        <a:p>
          <a:endParaRPr lang="en-US"/>
        </a:p>
      </dgm:t>
    </dgm:pt>
    <dgm:pt modelId="{9C125D2A-3B87-41DF-A4F0-CE55780DA984}" type="sibTrans" cxnId="{9D4CD92E-3679-44AC-B916-21AD5D15A3BE}">
      <dgm:prSet/>
      <dgm:spPr/>
      <dgm:t>
        <a:bodyPr/>
        <a:lstStyle/>
        <a:p>
          <a:endParaRPr lang="en-US"/>
        </a:p>
      </dgm:t>
    </dgm:pt>
    <dgm:pt modelId="{D9A77EFA-8FDD-4F15-B56F-2C2F1F14359A}" type="pres">
      <dgm:prSet presAssocID="{4EFF8203-BBC7-4AD2-B719-81C834C883C8}" presName="vert0" presStyleCnt="0">
        <dgm:presLayoutVars>
          <dgm:dir/>
          <dgm:animOne val="branch"/>
          <dgm:animLvl val="lvl"/>
        </dgm:presLayoutVars>
      </dgm:prSet>
      <dgm:spPr/>
    </dgm:pt>
    <dgm:pt modelId="{33B98CEE-F988-4B86-BAF3-4A170CFB5F04}" type="pres">
      <dgm:prSet presAssocID="{FBEC5DCD-DEE1-4F0A-A1F5-3C64FE83F84C}" presName="thickLine" presStyleLbl="alignNode1" presStyleIdx="0" presStyleCnt="1"/>
      <dgm:spPr/>
    </dgm:pt>
    <dgm:pt modelId="{51A37A65-60B1-4640-800B-42C5461DD1E0}" type="pres">
      <dgm:prSet presAssocID="{FBEC5DCD-DEE1-4F0A-A1F5-3C64FE83F84C}" presName="horz1" presStyleCnt="0"/>
      <dgm:spPr/>
    </dgm:pt>
    <dgm:pt modelId="{BD67A7A1-8228-4EF6-BF75-91A37241B394}" type="pres">
      <dgm:prSet presAssocID="{FBEC5DCD-DEE1-4F0A-A1F5-3C64FE83F84C}" presName="tx1" presStyleLbl="revTx" presStyleIdx="0" presStyleCnt="9"/>
      <dgm:spPr/>
    </dgm:pt>
    <dgm:pt modelId="{61DE2ED8-3E21-4F6F-AEF3-F2C59C2E56C5}" type="pres">
      <dgm:prSet presAssocID="{FBEC5DCD-DEE1-4F0A-A1F5-3C64FE83F84C}" presName="vert1" presStyleCnt="0"/>
      <dgm:spPr/>
    </dgm:pt>
    <dgm:pt modelId="{EB611C0A-C1B4-4BDC-9379-57D3C985B558}" type="pres">
      <dgm:prSet presAssocID="{948679F7-F75A-442A-86BD-AA4A2E455ADD}" presName="vertSpace2a" presStyleCnt="0"/>
      <dgm:spPr/>
    </dgm:pt>
    <dgm:pt modelId="{37B693DB-9A56-4AD7-8A97-9F762FF65685}" type="pres">
      <dgm:prSet presAssocID="{948679F7-F75A-442A-86BD-AA4A2E455ADD}" presName="horz2" presStyleCnt="0"/>
      <dgm:spPr/>
    </dgm:pt>
    <dgm:pt modelId="{DD24C478-A587-4818-987A-DB688D454DF4}" type="pres">
      <dgm:prSet presAssocID="{948679F7-F75A-442A-86BD-AA4A2E455ADD}" presName="horzSpace2" presStyleCnt="0"/>
      <dgm:spPr/>
    </dgm:pt>
    <dgm:pt modelId="{5925A552-52C3-4493-AFB2-357DEFA81A93}" type="pres">
      <dgm:prSet presAssocID="{948679F7-F75A-442A-86BD-AA4A2E455ADD}" presName="tx2" presStyleLbl="revTx" presStyleIdx="1" presStyleCnt="9"/>
      <dgm:spPr/>
    </dgm:pt>
    <dgm:pt modelId="{E2016F09-FC98-4A0C-AC83-50C10678D7A5}" type="pres">
      <dgm:prSet presAssocID="{948679F7-F75A-442A-86BD-AA4A2E455ADD}" presName="vert2" presStyleCnt="0"/>
      <dgm:spPr/>
    </dgm:pt>
    <dgm:pt modelId="{0974E40A-D078-4F66-BA6E-3D1E65934DE6}" type="pres">
      <dgm:prSet presAssocID="{948679F7-F75A-442A-86BD-AA4A2E455ADD}" presName="thinLine2b" presStyleLbl="callout" presStyleIdx="0" presStyleCnt="8"/>
      <dgm:spPr/>
    </dgm:pt>
    <dgm:pt modelId="{8650DAE9-5914-4CB2-8EFF-C33DE32C4FFD}" type="pres">
      <dgm:prSet presAssocID="{948679F7-F75A-442A-86BD-AA4A2E455ADD}" presName="vertSpace2b" presStyleCnt="0"/>
      <dgm:spPr/>
    </dgm:pt>
    <dgm:pt modelId="{5E7BC1CD-87A8-4AE6-9C45-3F8C7EF5A1CD}" type="pres">
      <dgm:prSet presAssocID="{DFC7973E-7310-47A9-8FA6-F2D286DE5203}" presName="horz2" presStyleCnt="0"/>
      <dgm:spPr/>
    </dgm:pt>
    <dgm:pt modelId="{1852523A-D00D-4DE3-9C00-0B586A10EF77}" type="pres">
      <dgm:prSet presAssocID="{DFC7973E-7310-47A9-8FA6-F2D286DE5203}" presName="horzSpace2" presStyleCnt="0"/>
      <dgm:spPr/>
    </dgm:pt>
    <dgm:pt modelId="{2F0A1BDE-4E36-4B39-8713-7CDC9BC515A1}" type="pres">
      <dgm:prSet presAssocID="{DFC7973E-7310-47A9-8FA6-F2D286DE5203}" presName="tx2" presStyleLbl="revTx" presStyleIdx="2" presStyleCnt="9"/>
      <dgm:spPr/>
    </dgm:pt>
    <dgm:pt modelId="{71B1F3DA-0437-46E4-98EA-DF4CE718EDA6}" type="pres">
      <dgm:prSet presAssocID="{DFC7973E-7310-47A9-8FA6-F2D286DE5203}" presName="vert2" presStyleCnt="0"/>
      <dgm:spPr/>
    </dgm:pt>
    <dgm:pt modelId="{D02DC2F8-3A8E-4EF4-92EE-AE26B83A8330}" type="pres">
      <dgm:prSet presAssocID="{DFC7973E-7310-47A9-8FA6-F2D286DE5203}" presName="thinLine2b" presStyleLbl="callout" presStyleIdx="1" presStyleCnt="8"/>
      <dgm:spPr/>
    </dgm:pt>
    <dgm:pt modelId="{5782F98C-5AAF-4DDC-9AB2-40BB48E00B8C}" type="pres">
      <dgm:prSet presAssocID="{DFC7973E-7310-47A9-8FA6-F2D286DE5203}" presName="vertSpace2b" presStyleCnt="0"/>
      <dgm:spPr/>
    </dgm:pt>
    <dgm:pt modelId="{1EC7357B-C5A4-44B7-B447-96628C34EC36}" type="pres">
      <dgm:prSet presAssocID="{D8AEB997-79C7-4440-B02A-AA59A6ECE36F}" presName="horz2" presStyleCnt="0"/>
      <dgm:spPr/>
    </dgm:pt>
    <dgm:pt modelId="{E2B4717F-1982-48AE-A7B9-4A142617F98E}" type="pres">
      <dgm:prSet presAssocID="{D8AEB997-79C7-4440-B02A-AA59A6ECE36F}" presName="horzSpace2" presStyleCnt="0"/>
      <dgm:spPr/>
    </dgm:pt>
    <dgm:pt modelId="{3FD13D15-1167-426C-985F-11C83A0946DD}" type="pres">
      <dgm:prSet presAssocID="{D8AEB997-79C7-4440-B02A-AA59A6ECE36F}" presName="tx2" presStyleLbl="revTx" presStyleIdx="3" presStyleCnt="9"/>
      <dgm:spPr/>
    </dgm:pt>
    <dgm:pt modelId="{42A5EAD2-9884-4560-96F9-5F191D2D330B}" type="pres">
      <dgm:prSet presAssocID="{D8AEB997-79C7-4440-B02A-AA59A6ECE36F}" presName="vert2" presStyleCnt="0"/>
      <dgm:spPr/>
    </dgm:pt>
    <dgm:pt modelId="{CD45E4D2-CF4D-4841-BC1C-B938C7E03630}" type="pres">
      <dgm:prSet presAssocID="{D8AEB997-79C7-4440-B02A-AA59A6ECE36F}" presName="thinLine2b" presStyleLbl="callout" presStyleIdx="2" presStyleCnt="8"/>
      <dgm:spPr/>
    </dgm:pt>
    <dgm:pt modelId="{FE6E9C09-2E68-4ECD-9CD5-F1BA64815C8A}" type="pres">
      <dgm:prSet presAssocID="{D8AEB997-79C7-4440-B02A-AA59A6ECE36F}" presName="vertSpace2b" presStyleCnt="0"/>
      <dgm:spPr/>
    </dgm:pt>
    <dgm:pt modelId="{3BC19CA2-0938-4018-B27C-4237431E281B}" type="pres">
      <dgm:prSet presAssocID="{D4A9FDCF-DE30-48C1-B1DF-E7E8B02E0420}" presName="horz2" presStyleCnt="0"/>
      <dgm:spPr/>
    </dgm:pt>
    <dgm:pt modelId="{0E03367C-B25F-4854-961F-31FDD9A14BDF}" type="pres">
      <dgm:prSet presAssocID="{D4A9FDCF-DE30-48C1-B1DF-E7E8B02E0420}" presName="horzSpace2" presStyleCnt="0"/>
      <dgm:spPr/>
    </dgm:pt>
    <dgm:pt modelId="{3A9E503E-66A8-4056-8C1C-A92B1B4899BC}" type="pres">
      <dgm:prSet presAssocID="{D4A9FDCF-DE30-48C1-B1DF-E7E8B02E0420}" presName="tx2" presStyleLbl="revTx" presStyleIdx="4" presStyleCnt="9"/>
      <dgm:spPr/>
    </dgm:pt>
    <dgm:pt modelId="{92EB8B62-D29F-402E-A3EC-7483922A1C28}" type="pres">
      <dgm:prSet presAssocID="{D4A9FDCF-DE30-48C1-B1DF-E7E8B02E0420}" presName="vert2" presStyleCnt="0"/>
      <dgm:spPr/>
    </dgm:pt>
    <dgm:pt modelId="{CB728138-9BC9-4EF1-94C3-482BD5F309FE}" type="pres">
      <dgm:prSet presAssocID="{D4A9FDCF-DE30-48C1-B1DF-E7E8B02E0420}" presName="thinLine2b" presStyleLbl="callout" presStyleIdx="3" presStyleCnt="8"/>
      <dgm:spPr/>
    </dgm:pt>
    <dgm:pt modelId="{2C5BB6B9-984A-4E03-8E78-18C00127A4F1}" type="pres">
      <dgm:prSet presAssocID="{D4A9FDCF-DE30-48C1-B1DF-E7E8B02E0420}" presName="vertSpace2b" presStyleCnt="0"/>
      <dgm:spPr/>
    </dgm:pt>
    <dgm:pt modelId="{44CA506F-581F-4357-BC55-3001F4506874}" type="pres">
      <dgm:prSet presAssocID="{44920CF0-A0F0-4042-9202-FFCBED7361C9}" presName="horz2" presStyleCnt="0"/>
      <dgm:spPr/>
    </dgm:pt>
    <dgm:pt modelId="{2268EEBF-E2C6-43CA-AE79-6E6D430E9999}" type="pres">
      <dgm:prSet presAssocID="{44920CF0-A0F0-4042-9202-FFCBED7361C9}" presName="horzSpace2" presStyleCnt="0"/>
      <dgm:spPr/>
    </dgm:pt>
    <dgm:pt modelId="{07D25962-B928-4528-8184-4BD2B829A347}" type="pres">
      <dgm:prSet presAssocID="{44920CF0-A0F0-4042-9202-FFCBED7361C9}" presName="tx2" presStyleLbl="revTx" presStyleIdx="5" presStyleCnt="9"/>
      <dgm:spPr/>
    </dgm:pt>
    <dgm:pt modelId="{82638282-D36D-42F9-A2E3-559DEE4DE64B}" type="pres">
      <dgm:prSet presAssocID="{44920CF0-A0F0-4042-9202-FFCBED7361C9}" presName="vert2" presStyleCnt="0"/>
      <dgm:spPr/>
    </dgm:pt>
    <dgm:pt modelId="{BE8D77DD-9C61-4057-91C7-93B8CDC33FAE}" type="pres">
      <dgm:prSet presAssocID="{44920CF0-A0F0-4042-9202-FFCBED7361C9}" presName="thinLine2b" presStyleLbl="callout" presStyleIdx="4" presStyleCnt="8"/>
      <dgm:spPr/>
    </dgm:pt>
    <dgm:pt modelId="{A2C0C387-BE5F-4CE1-A852-2DA844F5B995}" type="pres">
      <dgm:prSet presAssocID="{44920CF0-A0F0-4042-9202-FFCBED7361C9}" presName="vertSpace2b" presStyleCnt="0"/>
      <dgm:spPr/>
    </dgm:pt>
    <dgm:pt modelId="{AC9E9D40-350D-4C15-80EF-51C73924E6D4}" type="pres">
      <dgm:prSet presAssocID="{1C01F682-ACCD-4200-88C8-707C01F85832}" presName="horz2" presStyleCnt="0"/>
      <dgm:spPr/>
    </dgm:pt>
    <dgm:pt modelId="{AFF66385-F1A8-46E3-87B8-09CA6707C8EA}" type="pres">
      <dgm:prSet presAssocID="{1C01F682-ACCD-4200-88C8-707C01F85832}" presName="horzSpace2" presStyleCnt="0"/>
      <dgm:spPr/>
    </dgm:pt>
    <dgm:pt modelId="{AA09C94C-EB36-46E6-B189-14371174A121}" type="pres">
      <dgm:prSet presAssocID="{1C01F682-ACCD-4200-88C8-707C01F85832}" presName="tx2" presStyleLbl="revTx" presStyleIdx="6" presStyleCnt="9"/>
      <dgm:spPr/>
    </dgm:pt>
    <dgm:pt modelId="{A1947276-4D30-4844-B698-C6A85876F37D}" type="pres">
      <dgm:prSet presAssocID="{1C01F682-ACCD-4200-88C8-707C01F85832}" presName="vert2" presStyleCnt="0"/>
      <dgm:spPr/>
    </dgm:pt>
    <dgm:pt modelId="{2A1CD6E0-78CF-4F8E-BB4F-C416F17B8D70}" type="pres">
      <dgm:prSet presAssocID="{1C01F682-ACCD-4200-88C8-707C01F85832}" presName="thinLine2b" presStyleLbl="callout" presStyleIdx="5" presStyleCnt="8"/>
      <dgm:spPr/>
    </dgm:pt>
    <dgm:pt modelId="{051BD163-BDCD-426F-8D30-4DB8CE10E836}" type="pres">
      <dgm:prSet presAssocID="{1C01F682-ACCD-4200-88C8-707C01F85832}" presName="vertSpace2b" presStyleCnt="0"/>
      <dgm:spPr/>
    </dgm:pt>
    <dgm:pt modelId="{D4E6011C-7DEA-4D57-AD38-DE322D1B4A38}" type="pres">
      <dgm:prSet presAssocID="{2C09A3A6-23BD-4D40-AFC9-21F99C162CF2}" presName="horz2" presStyleCnt="0"/>
      <dgm:spPr/>
    </dgm:pt>
    <dgm:pt modelId="{2FA997C5-57FF-4AC4-BB87-34C1921ECF44}" type="pres">
      <dgm:prSet presAssocID="{2C09A3A6-23BD-4D40-AFC9-21F99C162CF2}" presName="horzSpace2" presStyleCnt="0"/>
      <dgm:spPr/>
    </dgm:pt>
    <dgm:pt modelId="{C6FFF325-66FD-4EBA-B292-44E0ED8BCD32}" type="pres">
      <dgm:prSet presAssocID="{2C09A3A6-23BD-4D40-AFC9-21F99C162CF2}" presName="tx2" presStyleLbl="revTx" presStyleIdx="7" presStyleCnt="9"/>
      <dgm:spPr/>
    </dgm:pt>
    <dgm:pt modelId="{77FE681D-571C-4983-A839-61B897267462}" type="pres">
      <dgm:prSet presAssocID="{2C09A3A6-23BD-4D40-AFC9-21F99C162CF2}" presName="vert2" presStyleCnt="0"/>
      <dgm:spPr/>
    </dgm:pt>
    <dgm:pt modelId="{F1093315-F305-4A4A-8ED7-DF1EB45CC0CD}" type="pres">
      <dgm:prSet presAssocID="{2C09A3A6-23BD-4D40-AFC9-21F99C162CF2}" presName="thinLine2b" presStyleLbl="callout" presStyleIdx="6" presStyleCnt="8"/>
      <dgm:spPr/>
    </dgm:pt>
    <dgm:pt modelId="{280C0965-6F08-4C78-AE93-6FC0CE3524F2}" type="pres">
      <dgm:prSet presAssocID="{2C09A3A6-23BD-4D40-AFC9-21F99C162CF2}" presName="vertSpace2b" presStyleCnt="0"/>
      <dgm:spPr/>
    </dgm:pt>
    <dgm:pt modelId="{77E28F2F-5120-43BA-A2BB-BF4A723BFF09}" type="pres">
      <dgm:prSet presAssocID="{22BBAA7B-04C7-4BA1-9CCD-08D21334119B}" presName="horz2" presStyleCnt="0"/>
      <dgm:spPr/>
    </dgm:pt>
    <dgm:pt modelId="{B7076C43-177C-4496-99F2-D21A38438BAD}" type="pres">
      <dgm:prSet presAssocID="{22BBAA7B-04C7-4BA1-9CCD-08D21334119B}" presName="horzSpace2" presStyleCnt="0"/>
      <dgm:spPr/>
    </dgm:pt>
    <dgm:pt modelId="{1FD65B66-7FBC-4801-AE74-981893B50E9B}" type="pres">
      <dgm:prSet presAssocID="{22BBAA7B-04C7-4BA1-9CCD-08D21334119B}" presName="tx2" presStyleLbl="revTx" presStyleIdx="8" presStyleCnt="9"/>
      <dgm:spPr/>
    </dgm:pt>
    <dgm:pt modelId="{E6B08F72-EF5B-45CF-B695-772B03D7A61E}" type="pres">
      <dgm:prSet presAssocID="{22BBAA7B-04C7-4BA1-9CCD-08D21334119B}" presName="vert2" presStyleCnt="0"/>
      <dgm:spPr/>
    </dgm:pt>
    <dgm:pt modelId="{AD74C410-D29C-4D10-BCF1-F6C6129E3CBA}" type="pres">
      <dgm:prSet presAssocID="{22BBAA7B-04C7-4BA1-9CCD-08D21334119B}" presName="thinLine2b" presStyleLbl="callout" presStyleIdx="7" presStyleCnt="8"/>
      <dgm:spPr/>
    </dgm:pt>
    <dgm:pt modelId="{7CAC9DDB-176F-4FDF-80A4-F5AE07D08A19}" type="pres">
      <dgm:prSet presAssocID="{22BBAA7B-04C7-4BA1-9CCD-08D21334119B}" presName="vertSpace2b" presStyleCnt="0"/>
      <dgm:spPr/>
    </dgm:pt>
  </dgm:ptLst>
  <dgm:cxnLst>
    <dgm:cxn modelId="{4915ED0E-F9C0-407F-B103-EF31A03A0D27}" srcId="{FBEC5DCD-DEE1-4F0A-A1F5-3C64FE83F84C}" destId="{DFC7973E-7310-47A9-8FA6-F2D286DE5203}" srcOrd="1" destOrd="0" parTransId="{11B05F66-B354-479F-8D88-D1835607A75D}" sibTransId="{B3F8E5AD-5E8A-4DF1-8A0F-8B540EA23A18}"/>
    <dgm:cxn modelId="{D69AB91F-C529-4D24-A579-6DCA84438A24}" srcId="{FBEC5DCD-DEE1-4F0A-A1F5-3C64FE83F84C}" destId="{44920CF0-A0F0-4042-9202-FFCBED7361C9}" srcOrd="4" destOrd="0" parTransId="{BE5B1758-2459-4C34-9E3F-0DEBEC32695D}" sibTransId="{3B6B35E0-C873-460C-9273-914C65303556}"/>
    <dgm:cxn modelId="{7E06DE21-4B62-4B47-9F77-6E7871C6DB1C}" type="presOf" srcId="{4EFF8203-BBC7-4AD2-B719-81C834C883C8}" destId="{D9A77EFA-8FDD-4F15-B56F-2C2F1F14359A}" srcOrd="0" destOrd="0" presId="urn:microsoft.com/office/officeart/2008/layout/LinedList"/>
    <dgm:cxn modelId="{9D4CD92E-3679-44AC-B916-21AD5D15A3BE}" srcId="{FBEC5DCD-DEE1-4F0A-A1F5-3C64FE83F84C}" destId="{22BBAA7B-04C7-4BA1-9CCD-08D21334119B}" srcOrd="7" destOrd="0" parTransId="{7654F452-0D28-45ED-9B4B-D24C3BDD98D6}" sibTransId="{9C125D2A-3B87-41DF-A4F0-CE55780DA984}"/>
    <dgm:cxn modelId="{A5D2C337-5BAF-4AF9-9D26-07CED0C0CF0B}" type="presOf" srcId="{2C09A3A6-23BD-4D40-AFC9-21F99C162CF2}" destId="{C6FFF325-66FD-4EBA-B292-44E0ED8BCD32}" srcOrd="0" destOrd="0" presId="urn:microsoft.com/office/officeart/2008/layout/LinedList"/>
    <dgm:cxn modelId="{276D1264-F09C-4D5E-A4B9-4EB16BA8038F}" type="presOf" srcId="{D8AEB997-79C7-4440-B02A-AA59A6ECE36F}" destId="{3FD13D15-1167-426C-985F-11C83A0946DD}" srcOrd="0" destOrd="0" presId="urn:microsoft.com/office/officeart/2008/layout/LinedList"/>
    <dgm:cxn modelId="{A509D04D-A3A8-4F82-9615-350892250A2A}" type="presOf" srcId="{22BBAA7B-04C7-4BA1-9CCD-08D21334119B}" destId="{1FD65B66-7FBC-4801-AE74-981893B50E9B}" srcOrd="0" destOrd="0" presId="urn:microsoft.com/office/officeart/2008/layout/LinedList"/>
    <dgm:cxn modelId="{20E2D74E-A463-4F8B-A711-D2E1A1FD4A21}" type="presOf" srcId="{948679F7-F75A-442A-86BD-AA4A2E455ADD}" destId="{5925A552-52C3-4493-AFB2-357DEFA81A93}" srcOrd="0" destOrd="0" presId="urn:microsoft.com/office/officeart/2008/layout/LinedList"/>
    <dgm:cxn modelId="{1C190351-B39F-4246-871E-8F090BB3E1AB}" srcId="{FBEC5DCD-DEE1-4F0A-A1F5-3C64FE83F84C}" destId="{D4A9FDCF-DE30-48C1-B1DF-E7E8B02E0420}" srcOrd="3" destOrd="0" parTransId="{CEA9AA6F-A755-4FCB-9A57-F365D1B14809}" sibTransId="{DBC9235A-33DF-4C8B-9AF1-FE4EE0E57169}"/>
    <dgm:cxn modelId="{FCE4DB52-4C46-4FE2-A6D9-5553BD5167CB}" srcId="{FBEC5DCD-DEE1-4F0A-A1F5-3C64FE83F84C}" destId="{1C01F682-ACCD-4200-88C8-707C01F85832}" srcOrd="5" destOrd="0" parTransId="{E779B173-47CD-4823-B2DC-F9EE49BBAAA8}" sibTransId="{989262F0-6907-4C05-B6B5-D2B3F11F7C11}"/>
    <dgm:cxn modelId="{B9777474-BF2C-43B7-87CB-11DAC6720371}" srcId="{FBEC5DCD-DEE1-4F0A-A1F5-3C64FE83F84C}" destId="{948679F7-F75A-442A-86BD-AA4A2E455ADD}" srcOrd="0" destOrd="0" parTransId="{4E4927F5-162D-4015-B17A-F4EDBAE59CBA}" sibTransId="{76E5C47E-38D1-44F2-A5D1-8D32A718D281}"/>
    <dgm:cxn modelId="{38F75E75-5F9F-450A-9346-138BA0B1B7E7}" type="presOf" srcId="{1C01F682-ACCD-4200-88C8-707C01F85832}" destId="{AA09C94C-EB36-46E6-B189-14371174A121}" srcOrd="0" destOrd="0" presId="urn:microsoft.com/office/officeart/2008/layout/LinedList"/>
    <dgm:cxn modelId="{6873CC99-0E80-4EF9-A0E9-64846935A359}" type="presOf" srcId="{FBEC5DCD-DEE1-4F0A-A1F5-3C64FE83F84C}" destId="{BD67A7A1-8228-4EF6-BF75-91A37241B394}" srcOrd="0" destOrd="0" presId="urn:microsoft.com/office/officeart/2008/layout/LinedList"/>
    <dgm:cxn modelId="{C12A01AF-6C75-4FFF-BA85-FF056A96364B}" type="presOf" srcId="{DFC7973E-7310-47A9-8FA6-F2D286DE5203}" destId="{2F0A1BDE-4E36-4B39-8713-7CDC9BC515A1}" srcOrd="0" destOrd="0" presId="urn:microsoft.com/office/officeart/2008/layout/LinedList"/>
    <dgm:cxn modelId="{2A7D4EC7-2FF2-4F40-9D1D-893EE642D54F}" type="presOf" srcId="{44920CF0-A0F0-4042-9202-FFCBED7361C9}" destId="{07D25962-B928-4528-8184-4BD2B829A347}" srcOrd="0" destOrd="0" presId="urn:microsoft.com/office/officeart/2008/layout/LinedList"/>
    <dgm:cxn modelId="{76B23EE0-8558-4C71-90A3-B8C411672EDD}" srcId="{4EFF8203-BBC7-4AD2-B719-81C834C883C8}" destId="{FBEC5DCD-DEE1-4F0A-A1F5-3C64FE83F84C}" srcOrd="0" destOrd="0" parTransId="{ED48559C-DB40-4365-B835-9438265F8885}" sibTransId="{12EEB454-41E7-4122-AC33-4ED2FF8F2E4C}"/>
    <dgm:cxn modelId="{B53A3BE4-0AC3-4EB4-A392-5D1D647BC684}" srcId="{FBEC5DCD-DEE1-4F0A-A1F5-3C64FE83F84C}" destId="{2C09A3A6-23BD-4D40-AFC9-21F99C162CF2}" srcOrd="6" destOrd="0" parTransId="{6431367E-DCBF-40EC-88C9-FA96D6D005A6}" sibTransId="{BFC9B636-25D7-4509-930B-C9E05EFF95DD}"/>
    <dgm:cxn modelId="{7F1621EF-252A-4036-9F31-238BDD3E4B8E}" srcId="{FBEC5DCD-DEE1-4F0A-A1F5-3C64FE83F84C}" destId="{D8AEB997-79C7-4440-B02A-AA59A6ECE36F}" srcOrd="2" destOrd="0" parTransId="{0B1C7E40-253B-4E96-B74E-A24A99B7BC61}" sibTransId="{A4AB455D-4D12-4274-BCA8-0227009781AB}"/>
    <dgm:cxn modelId="{69E901FE-32EC-4C55-A4AB-A81E37B36B9A}" type="presOf" srcId="{D4A9FDCF-DE30-48C1-B1DF-E7E8B02E0420}" destId="{3A9E503E-66A8-4056-8C1C-A92B1B4899BC}" srcOrd="0" destOrd="0" presId="urn:microsoft.com/office/officeart/2008/layout/LinedList"/>
    <dgm:cxn modelId="{C4425507-02C5-4B7C-BA78-4D160622489B}" type="presParOf" srcId="{D9A77EFA-8FDD-4F15-B56F-2C2F1F14359A}" destId="{33B98CEE-F988-4B86-BAF3-4A170CFB5F04}" srcOrd="0" destOrd="0" presId="urn:microsoft.com/office/officeart/2008/layout/LinedList"/>
    <dgm:cxn modelId="{B5BBEE8B-25CD-4A21-81CB-3E5E06E9A97C}" type="presParOf" srcId="{D9A77EFA-8FDD-4F15-B56F-2C2F1F14359A}" destId="{51A37A65-60B1-4640-800B-42C5461DD1E0}" srcOrd="1" destOrd="0" presId="urn:microsoft.com/office/officeart/2008/layout/LinedList"/>
    <dgm:cxn modelId="{F9D0CFAD-6AE2-460F-A552-82EA6D40A7A4}" type="presParOf" srcId="{51A37A65-60B1-4640-800B-42C5461DD1E0}" destId="{BD67A7A1-8228-4EF6-BF75-91A37241B394}" srcOrd="0" destOrd="0" presId="urn:microsoft.com/office/officeart/2008/layout/LinedList"/>
    <dgm:cxn modelId="{3FE522F6-7790-40A4-BD46-E07532A06B86}" type="presParOf" srcId="{51A37A65-60B1-4640-800B-42C5461DD1E0}" destId="{61DE2ED8-3E21-4F6F-AEF3-F2C59C2E56C5}" srcOrd="1" destOrd="0" presId="urn:microsoft.com/office/officeart/2008/layout/LinedList"/>
    <dgm:cxn modelId="{6AAD19D2-84FD-4839-8677-C2946B76C0A1}" type="presParOf" srcId="{61DE2ED8-3E21-4F6F-AEF3-F2C59C2E56C5}" destId="{EB611C0A-C1B4-4BDC-9379-57D3C985B558}" srcOrd="0" destOrd="0" presId="urn:microsoft.com/office/officeart/2008/layout/LinedList"/>
    <dgm:cxn modelId="{2DF3DD14-F311-49F9-A31A-3A0496154E14}" type="presParOf" srcId="{61DE2ED8-3E21-4F6F-AEF3-F2C59C2E56C5}" destId="{37B693DB-9A56-4AD7-8A97-9F762FF65685}" srcOrd="1" destOrd="0" presId="urn:microsoft.com/office/officeart/2008/layout/LinedList"/>
    <dgm:cxn modelId="{17A0B1F2-6C89-4457-9384-01B69DC0C75B}" type="presParOf" srcId="{37B693DB-9A56-4AD7-8A97-9F762FF65685}" destId="{DD24C478-A587-4818-987A-DB688D454DF4}" srcOrd="0" destOrd="0" presId="urn:microsoft.com/office/officeart/2008/layout/LinedList"/>
    <dgm:cxn modelId="{9A9AA43B-880F-4F9C-8A37-D524A691A9E3}" type="presParOf" srcId="{37B693DB-9A56-4AD7-8A97-9F762FF65685}" destId="{5925A552-52C3-4493-AFB2-357DEFA81A93}" srcOrd="1" destOrd="0" presId="urn:microsoft.com/office/officeart/2008/layout/LinedList"/>
    <dgm:cxn modelId="{0374DBA0-F6B2-4A58-9CF8-AE9B832E296F}" type="presParOf" srcId="{37B693DB-9A56-4AD7-8A97-9F762FF65685}" destId="{E2016F09-FC98-4A0C-AC83-50C10678D7A5}" srcOrd="2" destOrd="0" presId="urn:microsoft.com/office/officeart/2008/layout/LinedList"/>
    <dgm:cxn modelId="{E7D9195A-FE62-42E0-83A4-CA65B07EE591}" type="presParOf" srcId="{61DE2ED8-3E21-4F6F-AEF3-F2C59C2E56C5}" destId="{0974E40A-D078-4F66-BA6E-3D1E65934DE6}" srcOrd="2" destOrd="0" presId="urn:microsoft.com/office/officeart/2008/layout/LinedList"/>
    <dgm:cxn modelId="{43936E1F-4012-45BF-8C05-75A8EB8AAB9F}" type="presParOf" srcId="{61DE2ED8-3E21-4F6F-AEF3-F2C59C2E56C5}" destId="{8650DAE9-5914-4CB2-8EFF-C33DE32C4FFD}" srcOrd="3" destOrd="0" presId="urn:microsoft.com/office/officeart/2008/layout/LinedList"/>
    <dgm:cxn modelId="{D831F983-700C-4253-B383-B0063613E9D9}" type="presParOf" srcId="{61DE2ED8-3E21-4F6F-AEF3-F2C59C2E56C5}" destId="{5E7BC1CD-87A8-4AE6-9C45-3F8C7EF5A1CD}" srcOrd="4" destOrd="0" presId="urn:microsoft.com/office/officeart/2008/layout/LinedList"/>
    <dgm:cxn modelId="{6B2871D8-AA7D-4832-8C9C-05AD0E939902}" type="presParOf" srcId="{5E7BC1CD-87A8-4AE6-9C45-3F8C7EF5A1CD}" destId="{1852523A-D00D-4DE3-9C00-0B586A10EF77}" srcOrd="0" destOrd="0" presId="urn:microsoft.com/office/officeart/2008/layout/LinedList"/>
    <dgm:cxn modelId="{FC43661C-6C2D-486F-943E-37017AB6FCEB}" type="presParOf" srcId="{5E7BC1CD-87A8-4AE6-9C45-3F8C7EF5A1CD}" destId="{2F0A1BDE-4E36-4B39-8713-7CDC9BC515A1}" srcOrd="1" destOrd="0" presId="urn:microsoft.com/office/officeart/2008/layout/LinedList"/>
    <dgm:cxn modelId="{B7639739-DEB1-4759-A682-6628A3C8C3C3}" type="presParOf" srcId="{5E7BC1CD-87A8-4AE6-9C45-3F8C7EF5A1CD}" destId="{71B1F3DA-0437-46E4-98EA-DF4CE718EDA6}" srcOrd="2" destOrd="0" presId="urn:microsoft.com/office/officeart/2008/layout/LinedList"/>
    <dgm:cxn modelId="{4FD190AE-8DBC-4582-91F2-5A2294C55D1E}" type="presParOf" srcId="{61DE2ED8-3E21-4F6F-AEF3-F2C59C2E56C5}" destId="{D02DC2F8-3A8E-4EF4-92EE-AE26B83A8330}" srcOrd="5" destOrd="0" presId="urn:microsoft.com/office/officeart/2008/layout/LinedList"/>
    <dgm:cxn modelId="{8A4F87BA-3102-4E46-8B79-E2BB56156165}" type="presParOf" srcId="{61DE2ED8-3E21-4F6F-AEF3-F2C59C2E56C5}" destId="{5782F98C-5AAF-4DDC-9AB2-40BB48E00B8C}" srcOrd="6" destOrd="0" presId="urn:microsoft.com/office/officeart/2008/layout/LinedList"/>
    <dgm:cxn modelId="{6A61AB88-6DFD-4A6A-AA60-7F8C4733D972}" type="presParOf" srcId="{61DE2ED8-3E21-4F6F-AEF3-F2C59C2E56C5}" destId="{1EC7357B-C5A4-44B7-B447-96628C34EC36}" srcOrd="7" destOrd="0" presId="urn:microsoft.com/office/officeart/2008/layout/LinedList"/>
    <dgm:cxn modelId="{EFC27B45-3104-4E2F-BD52-2630487274EA}" type="presParOf" srcId="{1EC7357B-C5A4-44B7-B447-96628C34EC36}" destId="{E2B4717F-1982-48AE-A7B9-4A142617F98E}" srcOrd="0" destOrd="0" presId="urn:microsoft.com/office/officeart/2008/layout/LinedList"/>
    <dgm:cxn modelId="{B61DE5F9-F880-437F-9C9C-D68F4714CA03}" type="presParOf" srcId="{1EC7357B-C5A4-44B7-B447-96628C34EC36}" destId="{3FD13D15-1167-426C-985F-11C83A0946DD}" srcOrd="1" destOrd="0" presId="urn:microsoft.com/office/officeart/2008/layout/LinedList"/>
    <dgm:cxn modelId="{4FDDAC8E-2E34-4E81-9C4E-655CDD153847}" type="presParOf" srcId="{1EC7357B-C5A4-44B7-B447-96628C34EC36}" destId="{42A5EAD2-9884-4560-96F9-5F191D2D330B}" srcOrd="2" destOrd="0" presId="urn:microsoft.com/office/officeart/2008/layout/LinedList"/>
    <dgm:cxn modelId="{8516CA41-A76E-49EA-B8DD-E7B12334D471}" type="presParOf" srcId="{61DE2ED8-3E21-4F6F-AEF3-F2C59C2E56C5}" destId="{CD45E4D2-CF4D-4841-BC1C-B938C7E03630}" srcOrd="8" destOrd="0" presId="urn:microsoft.com/office/officeart/2008/layout/LinedList"/>
    <dgm:cxn modelId="{3196BEA0-0DAF-4146-8ACC-C4F22CBEFEFB}" type="presParOf" srcId="{61DE2ED8-3E21-4F6F-AEF3-F2C59C2E56C5}" destId="{FE6E9C09-2E68-4ECD-9CD5-F1BA64815C8A}" srcOrd="9" destOrd="0" presId="urn:microsoft.com/office/officeart/2008/layout/LinedList"/>
    <dgm:cxn modelId="{2C2235C5-B18B-4CF5-AE97-F6F86E17E6A6}" type="presParOf" srcId="{61DE2ED8-3E21-4F6F-AEF3-F2C59C2E56C5}" destId="{3BC19CA2-0938-4018-B27C-4237431E281B}" srcOrd="10" destOrd="0" presId="urn:microsoft.com/office/officeart/2008/layout/LinedList"/>
    <dgm:cxn modelId="{3C0E16C2-BBAB-4887-87BC-9E725A941D0E}" type="presParOf" srcId="{3BC19CA2-0938-4018-B27C-4237431E281B}" destId="{0E03367C-B25F-4854-961F-31FDD9A14BDF}" srcOrd="0" destOrd="0" presId="urn:microsoft.com/office/officeart/2008/layout/LinedList"/>
    <dgm:cxn modelId="{D7AB1340-67A9-46B8-AB48-125C65569C80}" type="presParOf" srcId="{3BC19CA2-0938-4018-B27C-4237431E281B}" destId="{3A9E503E-66A8-4056-8C1C-A92B1B4899BC}" srcOrd="1" destOrd="0" presId="urn:microsoft.com/office/officeart/2008/layout/LinedList"/>
    <dgm:cxn modelId="{4A99DAB4-F710-409A-BD70-57B36D66C374}" type="presParOf" srcId="{3BC19CA2-0938-4018-B27C-4237431E281B}" destId="{92EB8B62-D29F-402E-A3EC-7483922A1C28}" srcOrd="2" destOrd="0" presId="urn:microsoft.com/office/officeart/2008/layout/LinedList"/>
    <dgm:cxn modelId="{F14480F1-33F6-407C-AF4D-7CF261650E3F}" type="presParOf" srcId="{61DE2ED8-3E21-4F6F-AEF3-F2C59C2E56C5}" destId="{CB728138-9BC9-4EF1-94C3-482BD5F309FE}" srcOrd="11" destOrd="0" presId="urn:microsoft.com/office/officeart/2008/layout/LinedList"/>
    <dgm:cxn modelId="{8D1FF3EB-088A-4660-B676-CDA9E9B859FA}" type="presParOf" srcId="{61DE2ED8-3E21-4F6F-AEF3-F2C59C2E56C5}" destId="{2C5BB6B9-984A-4E03-8E78-18C00127A4F1}" srcOrd="12" destOrd="0" presId="urn:microsoft.com/office/officeart/2008/layout/LinedList"/>
    <dgm:cxn modelId="{19E02651-763E-42FD-B757-9471CB1DF94E}" type="presParOf" srcId="{61DE2ED8-3E21-4F6F-AEF3-F2C59C2E56C5}" destId="{44CA506F-581F-4357-BC55-3001F4506874}" srcOrd="13" destOrd="0" presId="urn:microsoft.com/office/officeart/2008/layout/LinedList"/>
    <dgm:cxn modelId="{F36C5255-82FF-438C-8339-BBA3E04A3C45}" type="presParOf" srcId="{44CA506F-581F-4357-BC55-3001F4506874}" destId="{2268EEBF-E2C6-43CA-AE79-6E6D430E9999}" srcOrd="0" destOrd="0" presId="urn:microsoft.com/office/officeart/2008/layout/LinedList"/>
    <dgm:cxn modelId="{9975990A-83EA-4E19-9602-0AAF0E0DB1BD}" type="presParOf" srcId="{44CA506F-581F-4357-BC55-3001F4506874}" destId="{07D25962-B928-4528-8184-4BD2B829A347}" srcOrd="1" destOrd="0" presId="urn:microsoft.com/office/officeart/2008/layout/LinedList"/>
    <dgm:cxn modelId="{476F0A1B-0B40-4B3A-B8B9-3CC6079BE2E2}" type="presParOf" srcId="{44CA506F-581F-4357-BC55-3001F4506874}" destId="{82638282-D36D-42F9-A2E3-559DEE4DE64B}" srcOrd="2" destOrd="0" presId="urn:microsoft.com/office/officeart/2008/layout/LinedList"/>
    <dgm:cxn modelId="{AD2D4574-42BE-4B85-B7EE-8779E697E3E2}" type="presParOf" srcId="{61DE2ED8-3E21-4F6F-AEF3-F2C59C2E56C5}" destId="{BE8D77DD-9C61-4057-91C7-93B8CDC33FAE}" srcOrd="14" destOrd="0" presId="urn:microsoft.com/office/officeart/2008/layout/LinedList"/>
    <dgm:cxn modelId="{CF7C867E-C486-49E4-B996-ACC21C5C1A2A}" type="presParOf" srcId="{61DE2ED8-3E21-4F6F-AEF3-F2C59C2E56C5}" destId="{A2C0C387-BE5F-4CE1-A852-2DA844F5B995}" srcOrd="15" destOrd="0" presId="urn:microsoft.com/office/officeart/2008/layout/LinedList"/>
    <dgm:cxn modelId="{F79D4056-8B14-42D4-A99F-D21ACFCE2732}" type="presParOf" srcId="{61DE2ED8-3E21-4F6F-AEF3-F2C59C2E56C5}" destId="{AC9E9D40-350D-4C15-80EF-51C73924E6D4}" srcOrd="16" destOrd="0" presId="urn:microsoft.com/office/officeart/2008/layout/LinedList"/>
    <dgm:cxn modelId="{7FE4C56E-BF23-49BE-855E-B4D6B3143BE3}" type="presParOf" srcId="{AC9E9D40-350D-4C15-80EF-51C73924E6D4}" destId="{AFF66385-F1A8-46E3-87B8-09CA6707C8EA}" srcOrd="0" destOrd="0" presId="urn:microsoft.com/office/officeart/2008/layout/LinedList"/>
    <dgm:cxn modelId="{050C8828-95F1-42FE-9C7D-0F197BF073F8}" type="presParOf" srcId="{AC9E9D40-350D-4C15-80EF-51C73924E6D4}" destId="{AA09C94C-EB36-46E6-B189-14371174A121}" srcOrd="1" destOrd="0" presId="urn:microsoft.com/office/officeart/2008/layout/LinedList"/>
    <dgm:cxn modelId="{0F57B589-5785-4325-BC35-F1719E67228C}" type="presParOf" srcId="{AC9E9D40-350D-4C15-80EF-51C73924E6D4}" destId="{A1947276-4D30-4844-B698-C6A85876F37D}" srcOrd="2" destOrd="0" presId="urn:microsoft.com/office/officeart/2008/layout/LinedList"/>
    <dgm:cxn modelId="{9DEA7204-F57F-475D-8515-AAF5A0319244}" type="presParOf" srcId="{61DE2ED8-3E21-4F6F-AEF3-F2C59C2E56C5}" destId="{2A1CD6E0-78CF-4F8E-BB4F-C416F17B8D70}" srcOrd="17" destOrd="0" presId="urn:microsoft.com/office/officeart/2008/layout/LinedList"/>
    <dgm:cxn modelId="{691B2868-D027-4F94-B4E1-6C2DE270F82D}" type="presParOf" srcId="{61DE2ED8-3E21-4F6F-AEF3-F2C59C2E56C5}" destId="{051BD163-BDCD-426F-8D30-4DB8CE10E836}" srcOrd="18" destOrd="0" presId="urn:microsoft.com/office/officeart/2008/layout/LinedList"/>
    <dgm:cxn modelId="{097E92BF-580F-4ACB-B510-D8FBDD3A063D}" type="presParOf" srcId="{61DE2ED8-3E21-4F6F-AEF3-F2C59C2E56C5}" destId="{D4E6011C-7DEA-4D57-AD38-DE322D1B4A38}" srcOrd="19" destOrd="0" presId="urn:microsoft.com/office/officeart/2008/layout/LinedList"/>
    <dgm:cxn modelId="{7DDD1CE1-915B-49EE-BA97-FA7AE706537D}" type="presParOf" srcId="{D4E6011C-7DEA-4D57-AD38-DE322D1B4A38}" destId="{2FA997C5-57FF-4AC4-BB87-34C1921ECF44}" srcOrd="0" destOrd="0" presId="urn:microsoft.com/office/officeart/2008/layout/LinedList"/>
    <dgm:cxn modelId="{B967F520-73F7-445A-A09B-199D370BC3B7}" type="presParOf" srcId="{D4E6011C-7DEA-4D57-AD38-DE322D1B4A38}" destId="{C6FFF325-66FD-4EBA-B292-44E0ED8BCD32}" srcOrd="1" destOrd="0" presId="urn:microsoft.com/office/officeart/2008/layout/LinedList"/>
    <dgm:cxn modelId="{B7E71A2D-37E1-4F4E-AD7A-BC2768BB6CEB}" type="presParOf" srcId="{D4E6011C-7DEA-4D57-AD38-DE322D1B4A38}" destId="{77FE681D-571C-4983-A839-61B897267462}" srcOrd="2" destOrd="0" presId="urn:microsoft.com/office/officeart/2008/layout/LinedList"/>
    <dgm:cxn modelId="{5D49D726-09F1-4DB3-BDDF-C86A5CD911B2}" type="presParOf" srcId="{61DE2ED8-3E21-4F6F-AEF3-F2C59C2E56C5}" destId="{F1093315-F305-4A4A-8ED7-DF1EB45CC0CD}" srcOrd="20" destOrd="0" presId="urn:microsoft.com/office/officeart/2008/layout/LinedList"/>
    <dgm:cxn modelId="{F6E77577-EEFD-4A66-BEBC-1C2B6B2B70EC}" type="presParOf" srcId="{61DE2ED8-3E21-4F6F-AEF3-F2C59C2E56C5}" destId="{280C0965-6F08-4C78-AE93-6FC0CE3524F2}" srcOrd="21" destOrd="0" presId="urn:microsoft.com/office/officeart/2008/layout/LinedList"/>
    <dgm:cxn modelId="{34909921-C1CA-4472-83ED-1E46B553BA0C}" type="presParOf" srcId="{61DE2ED8-3E21-4F6F-AEF3-F2C59C2E56C5}" destId="{77E28F2F-5120-43BA-A2BB-BF4A723BFF09}" srcOrd="22" destOrd="0" presId="urn:microsoft.com/office/officeart/2008/layout/LinedList"/>
    <dgm:cxn modelId="{2DC484F9-1406-4B6B-9267-474A789B44CF}" type="presParOf" srcId="{77E28F2F-5120-43BA-A2BB-BF4A723BFF09}" destId="{B7076C43-177C-4496-99F2-D21A38438BAD}" srcOrd="0" destOrd="0" presId="urn:microsoft.com/office/officeart/2008/layout/LinedList"/>
    <dgm:cxn modelId="{EC54E6EE-CE66-4CB2-9CE2-462231B0E093}" type="presParOf" srcId="{77E28F2F-5120-43BA-A2BB-BF4A723BFF09}" destId="{1FD65B66-7FBC-4801-AE74-981893B50E9B}" srcOrd="1" destOrd="0" presId="urn:microsoft.com/office/officeart/2008/layout/LinedList"/>
    <dgm:cxn modelId="{7F82B6D1-D404-438B-AC46-A8B98FBA0599}" type="presParOf" srcId="{77E28F2F-5120-43BA-A2BB-BF4A723BFF09}" destId="{E6B08F72-EF5B-45CF-B695-772B03D7A61E}" srcOrd="2" destOrd="0" presId="urn:microsoft.com/office/officeart/2008/layout/LinedList"/>
    <dgm:cxn modelId="{56F3B1B3-97AB-446A-AD2D-3603C1FAD3D1}" type="presParOf" srcId="{61DE2ED8-3E21-4F6F-AEF3-F2C59C2E56C5}" destId="{AD74C410-D29C-4D10-BCF1-F6C6129E3CBA}" srcOrd="23" destOrd="0" presId="urn:microsoft.com/office/officeart/2008/layout/LinedList"/>
    <dgm:cxn modelId="{4F97D961-585E-4EE5-88C9-965938D090AC}" type="presParOf" srcId="{61DE2ED8-3E21-4F6F-AEF3-F2C59C2E56C5}" destId="{7CAC9DDB-176F-4FDF-80A4-F5AE07D08A19}" srcOrd="24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F005EB-2F50-4BC0-9F6D-1519BF4AA735}" type="doc">
      <dgm:prSet loTypeId="urn:microsoft.com/office/officeart/2005/8/layout/hProcess1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5FE406E-372C-45DD-BD08-000CA688809B}">
      <dgm:prSet/>
      <dgm:spPr/>
      <dgm:t>
        <a:bodyPr/>
        <a:lstStyle/>
        <a:p>
          <a:r>
            <a:rPr lang="es-ES" dirty="0"/>
            <a:t>La capacidad empresarial, la crisis y Plan 2030</a:t>
          </a:r>
          <a:endParaRPr lang="en-US" dirty="0"/>
        </a:p>
      </dgm:t>
    </dgm:pt>
    <dgm:pt modelId="{47E669F4-95F5-41D5-A911-EEE1C150E62A}" type="parTrans" cxnId="{96DB3FEC-61D3-45B2-BA21-EDF4FF8D7E08}">
      <dgm:prSet/>
      <dgm:spPr/>
      <dgm:t>
        <a:bodyPr/>
        <a:lstStyle/>
        <a:p>
          <a:endParaRPr lang="en-US"/>
        </a:p>
      </dgm:t>
    </dgm:pt>
    <dgm:pt modelId="{E672E87A-3B79-49E8-A274-CCF4714F0FFC}" type="sibTrans" cxnId="{96DB3FEC-61D3-45B2-BA21-EDF4FF8D7E08}">
      <dgm:prSet/>
      <dgm:spPr/>
      <dgm:t>
        <a:bodyPr/>
        <a:lstStyle/>
        <a:p>
          <a:endParaRPr lang="en-US"/>
        </a:p>
      </dgm:t>
    </dgm:pt>
    <dgm:pt modelId="{68887DA8-54D0-4236-8A2D-FFF43FC26427}">
      <dgm:prSet/>
      <dgm:spPr/>
      <dgm:t>
        <a:bodyPr/>
        <a:lstStyle/>
        <a:p>
          <a:r>
            <a:rPr lang="es-ES"/>
            <a:t> </a:t>
          </a:r>
          <a:r>
            <a:rPr lang="es-ES" dirty="0"/>
            <a:t>Transformar la EE, relanzar las coops  y fomentar mipymes </a:t>
          </a:r>
          <a:r>
            <a:rPr lang="es-ES" b="1" dirty="0"/>
            <a:t> </a:t>
          </a:r>
          <a:endParaRPr lang="en-US" b="1" dirty="0"/>
        </a:p>
      </dgm:t>
    </dgm:pt>
    <dgm:pt modelId="{15E31421-DD6A-44E5-8F1F-DD3806B7D74E}" type="parTrans" cxnId="{D9CCBF1C-4F23-40C6-B308-E650207F8868}">
      <dgm:prSet/>
      <dgm:spPr/>
      <dgm:t>
        <a:bodyPr/>
        <a:lstStyle/>
        <a:p>
          <a:endParaRPr lang="en-US"/>
        </a:p>
      </dgm:t>
    </dgm:pt>
    <dgm:pt modelId="{DFC1BE0B-3E0E-4B44-A5B7-70229100C66A}" type="sibTrans" cxnId="{D9CCBF1C-4F23-40C6-B308-E650207F8868}">
      <dgm:prSet/>
      <dgm:spPr/>
      <dgm:t>
        <a:bodyPr/>
        <a:lstStyle/>
        <a:p>
          <a:endParaRPr lang="en-US"/>
        </a:p>
      </dgm:t>
    </dgm:pt>
    <dgm:pt modelId="{4FEE0BA7-6E43-47A3-B28B-B86FCC1F4FF8}">
      <dgm:prSet/>
      <dgm:spPr/>
      <dgm:t>
        <a:bodyPr/>
        <a:lstStyle/>
        <a:p>
          <a:r>
            <a:rPr lang="es-ES" dirty="0"/>
            <a:t>EL TIEMPO : prueba y error, laboratorio, excepciones</a:t>
          </a:r>
          <a:endParaRPr lang="en-US" dirty="0"/>
        </a:p>
      </dgm:t>
    </dgm:pt>
    <dgm:pt modelId="{47C5BF8F-67B1-47E4-BC75-1B40F1E81766}" type="parTrans" cxnId="{129D47BA-8D9B-4898-A72D-F99EFC891C2B}">
      <dgm:prSet/>
      <dgm:spPr/>
      <dgm:t>
        <a:bodyPr/>
        <a:lstStyle/>
        <a:p>
          <a:endParaRPr lang="en-US"/>
        </a:p>
      </dgm:t>
    </dgm:pt>
    <dgm:pt modelId="{41EB3FFF-A222-45E1-9B71-0464C39AC967}" type="sibTrans" cxnId="{129D47BA-8D9B-4898-A72D-F99EFC891C2B}">
      <dgm:prSet/>
      <dgm:spPr/>
      <dgm:t>
        <a:bodyPr/>
        <a:lstStyle/>
        <a:p>
          <a:endParaRPr lang="en-US"/>
        </a:p>
      </dgm:t>
    </dgm:pt>
    <dgm:pt modelId="{C254170E-B822-4C96-AF87-2979A98CDE05}">
      <dgm:prSet/>
      <dgm:spPr/>
      <dgm:t>
        <a:bodyPr/>
        <a:lstStyle/>
        <a:p>
          <a:r>
            <a:rPr lang="es-ES" b="1" dirty="0"/>
            <a:t>OJO </a:t>
          </a:r>
          <a:r>
            <a:rPr lang="es-ES" dirty="0"/>
            <a:t>con la puesta en práctica y la resistencia  </a:t>
          </a:r>
          <a:endParaRPr lang="en-US" dirty="0"/>
        </a:p>
      </dgm:t>
    </dgm:pt>
    <dgm:pt modelId="{B1CC4BC1-198F-42D2-800A-D474105AC91E}" type="parTrans" cxnId="{E90C2C1E-1697-4279-856A-B00992E95849}">
      <dgm:prSet/>
      <dgm:spPr/>
      <dgm:t>
        <a:bodyPr/>
        <a:lstStyle/>
        <a:p>
          <a:endParaRPr lang="en-US"/>
        </a:p>
      </dgm:t>
    </dgm:pt>
    <dgm:pt modelId="{E5E358F5-E5B9-4336-A25F-33819BCAF415}" type="sibTrans" cxnId="{E90C2C1E-1697-4279-856A-B00992E95849}">
      <dgm:prSet/>
      <dgm:spPr/>
      <dgm:t>
        <a:bodyPr/>
        <a:lstStyle/>
        <a:p>
          <a:endParaRPr lang="en-US"/>
        </a:p>
      </dgm:t>
    </dgm:pt>
    <dgm:pt modelId="{F0BEE1BD-5C10-4167-BFDB-6FA0693D223E}">
      <dgm:prSet/>
      <dgm:spPr/>
      <dgm:t>
        <a:bodyPr/>
        <a:lstStyle/>
        <a:p>
          <a:r>
            <a:rPr lang="es-ES" b="1" dirty="0"/>
            <a:t>Las alianzas entre actores  son clave</a:t>
          </a:r>
          <a:endParaRPr lang="en-US" b="1" dirty="0"/>
        </a:p>
      </dgm:t>
    </dgm:pt>
    <dgm:pt modelId="{13FDA932-98F4-42F3-87D1-CF13945D6D14}" type="parTrans" cxnId="{0079CF4F-0927-4598-8C30-F0D629A8B483}">
      <dgm:prSet/>
      <dgm:spPr/>
      <dgm:t>
        <a:bodyPr/>
        <a:lstStyle/>
        <a:p>
          <a:endParaRPr lang="en-US"/>
        </a:p>
      </dgm:t>
    </dgm:pt>
    <dgm:pt modelId="{7A08D2B8-1744-498E-AB7F-B4A7CB13285F}" type="sibTrans" cxnId="{0079CF4F-0927-4598-8C30-F0D629A8B483}">
      <dgm:prSet/>
      <dgm:spPr/>
      <dgm:t>
        <a:bodyPr/>
        <a:lstStyle/>
        <a:p>
          <a:endParaRPr lang="en-US"/>
        </a:p>
      </dgm:t>
    </dgm:pt>
    <dgm:pt modelId="{AFCF2B15-7A86-41D0-BAEF-75046C63F388}" type="pres">
      <dgm:prSet presAssocID="{F7F005EB-2F50-4BC0-9F6D-1519BF4AA735}" presName="Name0" presStyleCnt="0">
        <dgm:presLayoutVars>
          <dgm:dir/>
          <dgm:resizeHandles val="exact"/>
        </dgm:presLayoutVars>
      </dgm:prSet>
      <dgm:spPr/>
    </dgm:pt>
    <dgm:pt modelId="{F0D3893D-5AA1-4158-836C-2436D1197C57}" type="pres">
      <dgm:prSet presAssocID="{F7F005EB-2F50-4BC0-9F6D-1519BF4AA735}" presName="arrow" presStyleLbl="bgShp" presStyleIdx="0" presStyleCnt="1"/>
      <dgm:spPr/>
    </dgm:pt>
    <dgm:pt modelId="{7933F70D-D6AC-4CDB-98BF-0E2A5016DA53}" type="pres">
      <dgm:prSet presAssocID="{F7F005EB-2F50-4BC0-9F6D-1519BF4AA735}" presName="points" presStyleCnt="0"/>
      <dgm:spPr/>
    </dgm:pt>
    <dgm:pt modelId="{A8B2F433-4E5F-4821-ADED-64FA850B7660}" type="pres">
      <dgm:prSet presAssocID="{F5FE406E-372C-45DD-BD08-000CA688809B}" presName="compositeA" presStyleCnt="0"/>
      <dgm:spPr/>
    </dgm:pt>
    <dgm:pt modelId="{33070211-93C9-4DC0-96C0-55F2F4BE6FD2}" type="pres">
      <dgm:prSet presAssocID="{F5FE406E-372C-45DD-BD08-000CA688809B}" presName="textA" presStyleLbl="revTx" presStyleIdx="0" presStyleCnt="5" custScaleX="145392">
        <dgm:presLayoutVars>
          <dgm:bulletEnabled val="1"/>
        </dgm:presLayoutVars>
      </dgm:prSet>
      <dgm:spPr/>
    </dgm:pt>
    <dgm:pt modelId="{9E76018F-4CF0-448C-A388-6569486661F7}" type="pres">
      <dgm:prSet presAssocID="{F5FE406E-372C-45DD-BD08-000CA688809B}" presName="circleA" presStyleLbl="node1" presStyleIdx="0" presStyleCnt="5"/>
      <dgm:spPr/>
    </dgm:pt>
    <dgm:pt modelId="{62AD8A36-D01A-4943-A330-20478F0A220C}" type="pres">
      <dgm:prSet presAssocID="{F5FE406E-372C-45DD-BD08-000CA688809B}" presName="spaceA" presStyleCnt="0"/>
      <dgm:spPr/>
    </dgm:pt>
    <dgm:pt modelId="{86496AB9-A718-4893-8405-80D72DA52169}" type="pres">
      <dgm:prSet presAssocID="{E672E87A-3B79-49E8-A274-CCF4714F0FFC}" presName="space" presStyleCnt="0"/>
      <dgm:spPr/>
    </dgm:pt>
    <dgm:pt modelId="{562433AA-4837-4621-9FDF-2243663F092E}" type="pres">
      <dgm:prSet presAssocID="{68887DA8-54D0-4236-8A2D-FFF43FC26427}" presName="compositeB" presStyleCnt="0"/>
      <dgm:spPr/>
    </dgm:pt>
    <dgm:pt modelId="{B6171985-A35D-43C4-AEBF-FC73ABD5AC1D}" type="pres">
      <dgm:prSet presAssocID="{68887DA8-54D0-4236-8A2D-FFF43FC26427}" presName="textB" presStyleLbl="revTx" presStyleIdx="1" presStyleCnt="5">
        <dgm:presLayoutVars>
          <dgm:bulletEnabled val="1"/>
        </dgm:presLayoutVars>
      </dgm:prSet>
      <dgm:spPr/>
    </dgm:pt>
    <dgm:pt modelId="{232F0621-C9AD-4709-B9C2-ECDD0CF04C36}" type="pres">
      <dgm:prSet presAssocID="{68887DA8-54D0-4236-8A2D-FFF43FC26427}" presName="circleB" presStyleLbl="node1" presStyleIdx="1" presStyleCnt="5"/>
      <dgm:spPr/>
    </dgm:pt>
    <dgm:pt modelId="{376937B2-FCFA-4F1A-92E1-DD60936E7F9F}" type="pres">
      <dgm:prSet presAssocID="{68887DA8-54D0-4236-8A2D-FFF43FC26427}" presName="spaceB" presStyleCnt="0"/>
      <dgm:spPr/>
    </dgm:pt>
    <dgm:pt modelId="{C9174D4E-D281-4146-A8EF-A40ECFB4A539}" type="pres">
      <dgm:prSet presAssocID="{DFC1BE0B-3E0E-4B44-A5B7-70229100C66A}" presName="space" presStyleCnt="0"/>
      <dgm:spPr/>
    </dgm:pt>
    <dgm:pt modelId="{04F2957C-8D2D-44E6-972A-B7606C86FFAB}" type="pres">
      <dgm:prSet presAssocID="{F0BEE1BD-5C10-4167-BFDB-6FA0693D223E}" presName="compositeA" presStyleCnt="0"/>
      <dgm:spPr/>
    </dgm:pt>
    <dgm:pt modelId="{44F25BAD-2F9F-41E6-9F12-F43CA3E1E89D}" type="pres">
      <dgm:prSet presAssocID="{F0BEE1BD-5C10-4167-BFDB-6FA0693D223E}" presName="textA" presStyleLbl="revTx" presStyleIdx="2" presStyleCnt="5">
        <dgm:presLayoutVars>
          <dgm:bulletEnabled val="1"/>
        </dgm:presLayoutVars>
      </dgm:prSet>
      <dgm:spPr/>
    </dgm:pt>
    <dgm:pt modelId="{A3FAA54B-B4DD-4C52-9774-8C78B1A7A9CD}" type="pres">
      <dgm:prSet presAssocID="{F0BEE1BD-5C10-4167-BFDB-6FA0693D223E}" presName="circleA" presStyleLbl="node1" presStyleIdx="2" presStyleCnt="5"/>
      <dgm:spPr/>
    </dgm:pt>
    <dgm:pt modelId="{F8481C42-CA00-4CD5-9D3C-0294B0EEF74F}" type="pres">
      <dgm:prSet presAssocID="{F0BEE1BD-5C10-4167-BFDB-6FA0693D223E}" presName="spaceA" presStyleCnt="0"/>
      <dgm:spPr/>
    </dgm:pt>
    <dgm:pt modelId="{45ABA857-119C-4512-8F94-0AE682DF24C9}" type="pres">
      <dgm:prSet presAssocID="{7A08D2B8-1744-498E-AB7F-B4A7CB13285F}" presName="space" presStyleCnt="0"/>
      <dgm:spPr/>
    </dgm:pt>
    <dgm:pt modelId="{113D89A2-E3FB-4747-843A-38B3CA0A69D5}" type="pres">
      <dgm:prSet presAssocID="{4FEE0BA7-6E43-47A3-B28B-B86FCC1F4FF8}" presName="compositeB" presStyleCnt="0"/>
      <dgm:spPr/>
    </dgm:pt>
    <dgm:pt modelId="{B07B833F-097C-4E15-9649-E8577279F3A5}" type="pres">
      <dgm:prSet presAssocID="{4FEE0BA7-6E43-47A3-B28B-B86FCC1F4FF8}" presName="textB" presStyleLbl="revTx" presStyleIdx="3" presStyleCnt="5">
        <dgm:presLayoutVars>
          <dgm:bulletEnabled val="1"/>
        </dgm:presLayoutVars>
      </dgm:prSet>
      <dgm:spPr/>
    </dgm:pt>
    <dgm:pt modelId="{69F559D0-01FF-42CC-B614-BA725DC89727}" type="pres">
      <dgm:prSet presAssocID="{4FEE0BA7-6E43-47A3-B28B-B86FCC1F4FF8}" presName="circleB" presStyleLbl="node1" presStyleIdx="3" presStyleCnt="5"/>
      <dgm:spPr/>
    </dgm:pt>
    <dgm:pt modelId="{3CB0F6F9-AE11-42BB-BF76-A7C3D82DE0F2}" type="pres">
      <dgm:prSet presAssocID="{4FEE0BA7-6E43-47A3-B28B-B86FCC1F4FF8}" presName="spaceB" presStyleCnt="0"/>
      <dgm:spPr/>
    </dgm:pt>
    <dgm:pt modelId="{21984FDF-88D3-4EBA-B8AF-8CC96C1A9B7B}" type="pres">
      <dgm:prSet presAssocID="{41EB3FFF-A222-45E1-9B71-0464C39AC967}" presName="space" presStyleCnt="0"/>
      <dgm:spPr/>
    </dgm:pt>
    <dgm:pt modelId="{C34238C5-5B5E-43DA-B226-2D6D5563024B}" type="pres">
      <dgm:prSet presAssocID="{C254170E-B822-4C96-AF87-2979A98CDE05}" presName="compositeA" presStyleCnt="0"/>
      <dgm:spPr/>
    </dgm:pt>
    <dgm:pt modelId="{0EC0AF88-2022-4FC4-81AE-B44C63438151}" type="pres">
      <dgm:prSet presAssocID="{C254170E-B822-4C96-AF87-2979A98CDE05}" presName="textA" presStyleLbl="revTx" presStyleIdx="4" presStyleCnt="5">
        <dgm:presLayoutVars>
          <dgm:bulletEnabled val="1"/>
        </dgm:presLayoutVars>
      </dgm:prSet>
      <dgm:spPr/>
    </dgm:pt>
    <dgm:pt modelId="{9B72F008-5EF2-498B-8AC7-F47E1C573134}" type="pres">
      <dgm:prSet presAssocID="{C254170E-B822-4C96-AF87-2979A98CDE05}" presName="circleA" presStyleLbl="node1" presStyleIdx="4" presStyleCnt="5"/>
      <dgm:spPr/>
    </dgm:pt>
    <dgm:pt modelId="{2F9873AD-F0FA-4032-888F-4930C5F5D7F0}" type="pres">
      <dgm:prSet presAssocID="{C254170E-B822-4C96-AF87-2979A98CDE05}" presName="spaceA" presStyleCnt="0"/>
      <dgm:spPr/>
    </dgm:pt>
  </dgm:ptLst>
  <dgm:cxnLst>
    <dgm:cxn modelId="{AE93A811-6E35-40BC-91E7-7156F607A7EE}" type="presOf" srcId="{F5FE406E-372C-45DD-BD08-000CA688809B}" destId="{33070211-93C9-4DC0-96C0-55F2F4BE6FD2}" srcOrd="0" destOrd="0" presId="urn:microsoft.com/office/officeart/2005/8/layout/hProcess11"/>
    <dgm:cxn modelId="{D9CCBF1C-4F23-40C6-B308-E650207F8868}" srcId="{F7F005EB-2F50-4BC0-9F6D-1519BF4AA735}" destId="{68887DA8-54D0-4236-8A2D-FFF43FC26427}" srcOrd="1" destOrd="0" parTransId="{15E31421-DD6A-44E5-8F1F-DD3806B7D74E}" sibTransId="{DFC1BE0B-3E0E-4B44-A5B7-70229100C66A}"/>
    <dgm:cxn modelId="{E90C2C1E-1697-4279-856A-B00992E95849}" srcId="{F7F005EB-2F50-4BC0-9F6D-1519BF4AA735}" destId="{C254170E-B822-4C96-AF87-2979A98CDE05}" srcOrd="4" destOrd="0" parTransId="{B1CC4BC1-198F-42D2-800A-D474105AC91E}" sibTransId="{E5E358F5-E5B9-4336-A25F-33819BCAF415}"/>
    <dgm:cxn modelId="{B0060739-9FFA-4D70-ACB5-57ABFC6F22D8}" type="presOf" srcId="{F0BEE1BD-5C10-4167-BFDB-6FA0693D223E}" destId="{44F25BAD-2F9F-41E6-9F12-F43CA3E1E89D}" srcOrd="0" destOrd="0" presId="urn:microsoft.com/office/officeart/2005/8/layout/hProcess11"/>
    <dgm:cxn modelId="{BB59D965-FDA4-499C-86E9-3A28847F8649}" type="presOf" srcId="{C254170E-B822-4C96-AF87-2979A98CDE05}" destId="{0EC0AF88-2022-4FC4-81AE-B44C63438151}" srcOrd="0" destOrd="0" presId="urn:microsoft.com/office/officeart/2005/8/layout/hProcess11"/>
    <dgm:cxn modelId="{0079CF4F-0927-4598-8C30-F0D629A8B483}" srcId="{F7F005EB-2F50-4BC0-9F6D-1519BF4AA735}" destId="{F0BEE1BD-5C10-4167-BFDB-6FA0693D223E}" srcOrd="2" destOrd="0" parTransId="{13FDA932-98F4-42F3-87D1-CF13945D6D14}" sibTransId="{7A08D2B8-1744-498E-AB7F-B4A7CB13285F}"/>
    <dgm:cxn modelId="{EEBA7D74-3B14-4326-AB60-59F24E91F809}" type="presOf" srcId="{4FEE0BA7-6E43-47A3-B28B-B86FCC1F4FF8}" destId="{B07B833F-097C-4E15-9649-E8577279F3A5}" srcOrd="0" destOrd="0" presId="urn:microsoft.com/office/officeart/2005/8/layout/hProcess11"/>
    <dgm:cxn modelId="{96136355-6347-4919-9BF4-254DB638D398}" type="presOf" srcId="{F7F005EB-2F50-4BC0-9F6D-1519BF4AA735}" destId="{AFCF2B15-7A86-41D0-BAEF-75046C63F388}" srcOrd="0" destOrd="0" presId="urn:microsoft.com/office/officeart/2005/8/layout/hProcess11"/>
    <dgm:cxn modelId="{129D47BA-8D9B-4898-A72D-F99EFC891C2B}" srcId="{F7F005EB-2F50-4BC0-9F6D-1519BF4AA735}" destId="{4FEE0BA7-6E43-47A3-B28B-B86FCC1F4FF8}" srcOrd="3" destOrd="0" parTransId="{47C5BF8F-67B1-47E4-BC75-1B40F1E81766}" sibTransId="{41EB3FFF-A222-45E1-9B71-0464C39AC967}"/>
    <dgm:cxn modelId="{4B19F7CA-71C6-4708-918B-0FA2E5B51D96}" type="presOf" srcId="{68887DA8-54D0-4236-8A2D-FFF43FC26427}" destId="{B6171985-A35D-43C4-AEBF-FC73ABD5AC1D}" srcOrd="0" destOrd="0" presId="urn:microsoft.com/office/officeart/2005/8/layout/hProcess11"/>
    <dgm:cxn modelId="{96DB3FEC-61D3-45B2-BA21-EDF4FF8D7E08}" srcId="{F7F005EB-2F50-4BC0-9F6D-1519BF4AA735}" destId="{F5FE406E-372C-45DD-BD08-000CA688809B}" srcOrd="0" destOrd="0" parTransId="{47E669F4-95F5-41D5-A911-EEE1C150E62A}" sibTransId="{E672E87A-3B79-49E8-A274-CCF4714F0FFC}"/>
    <dgm:cxn modelId="{3A7CAD5F-746A-44C0-B05D-806BC4500894}" type="presParOf" srcId="{AFCF2B15-7A86-41D0-BAEF-75046C63F388}" destId="{F0D3893D-5AA1-4158-836C-2436D1197C57}" srcOrd="0" destOrd="0" presId="urn:microsoft.com/office/officeart/2005/8/layout/hProcess11"/>
    <dgm:cxn modelId="{1361DC82-7E68-4167-ABB7-A8CDA3FFC8F0}" type="presParOf" srcId="{AFCF2B15-7A86-41D0-BAEF-75046C63F388}" destId="{7933F70D-D6AC-4CDB-98BF-0E2A5016DA53}" srcOrd="1" destOrd="0" presId="urn:microsoft.com/office/officeart/2005/8/layout/hProcess11"/>
    <dgm:cxn modelId="{6259B095-DC01-4677-948A-A1AB6C8DA782}" type="presParOf" srcId="{7933F70D-D6AC-4CDB-98BF-0E2A5016DA53}" destId="{A8B2F433-4E5F-4821-ADED-64FA850B7660}" srcOrd="0" destOrd="0" presId="urn:microsoft.com/office/officeart/2005/8/layout/hProcess11"/>
    <dgm:cxn modelId="{F14B2401-A0BF-445A-965E-ECD198B8430D}" type="presParOf" srcId="{A8B2F433-4E5F-4821-ADED-64FA850B7660}" destId="{33070211-93C9-4DC0-96C0-55F2F4BE6FD2}" srcOrd="0" destOrd="0" presId="urn:microsoft.com/office/officeart/2005/8/layout/hProcess11"/>
    <dgm:cxn modelId="{4BE843B1-8F04-4C8B-B57F-2C4280D55E8B}" type="presParOf" srcId="{A8B2F433-4E5F-4821-ADED-64FA850B7660}" destId="{9E76018F-4CF0-448C-A388-6569486661F7}" srcOrd="1" destOrd="0" presId="urn:microsoft.com/office/officeart/2005/8/layout/hProcess11"/>
    <dgm:cxn modelId="{E9D52574-10BD-4384-BF7E-D4ED5794686F}" type="presParOf" srcId="{A8B2F433-4E5F-4821-ADED-64FA850B7660}" destId="{62AD8A36-D01A-4943-A330-20478F0A220C}" srcOrd="2" destOrd="0" presId="urn:microsoft.com/office/officeart/2005/8/layout/hProcess11"/>
    <dgm:cxn modelId="{82B2F229-9BD9-4BFD-811D-4A675A77280E}" type="presParOf" srcId="{7933F70D-D6AC-4CDB-98BF-0E2A5016DA53}" destId="{86496AB9-A718-4893-8405-80D72DA52169}" srcOrd="1" destOrd="0" presId="urn:microsoft.com/office/officeart/2005/8/layout/hProcess11"/>
    <dgm:cxn modelId="{AEE5B05A-08B7-43FF-A80E-0C2D371096C3}" type="presParOf" srcId="{7933F70D-D6AC-4CDB-98BF-0E2A5016DA53}" destId="{562433AA-4837-4621-9FDF-2243663F092E}" srcOrd="2" destOrd="0" presId="urn:microsoft.com/office/officeart/2005/8/layout/hProcess11"/>
    <dgm:cxn modelId="{67BB513D-C064-4B78-A970-55CECD20E83A}" type="presParOf" srcId="{562433AA-4837-4621-9FDF-2243663F092E}" destId="{B6171985-A35D-43C4-AEBF-FC73ABD5AC1D}" srcOrd="0" destOrd="0" presId="urn:microsoft.com/office/officeart/2005/8/layout/hProcess11"/>
    <dgm:cxn modelId="{0193AA0B-9EAF-428D-80CC-40BC26A36DA8}" type="presParOf" srcId="{562433AA-4837-4621-9FDF-2243663F092E}" destId="{232F0621-C9AD-4709-B9C2-ECDD0CF04C36}" srcOrd="1" destOrd="0" presId="urn:microsoft.com/office/officeart/2005/8/layout/hProcess11"/>
    <dgm:cxn modelId="{9E1DF2C4-2FE4-4EB2-95E2-6C7F6D91F4E9}" type="presParOf" srcId="{562433AA-4837-4621-9FDF-2243663F092E}" destId="{376937B2-FCFA-4F1A-92E1-DD60936E7F9F}" srcOrd="2" destOrd="0" presId="urn:microsoft.com/office/officeart/2005/8/layout/hProcess11"/>
    <dgm:cxn modelId="{CC07C4AD-D310-469D-9478-929BDC8346C6}" type="presParOf" srcId="{7933F70D-D6AC-4CDB-98BF-0E2A5016DA53}" destId="{C9174D4E-D281-4146-A8EF-A40ECFB4A539}" srcOrd="3" destOrd="0" presId="urn:microsoft.com/office/officeart/2005/8/layout/hProcess11"/>
    <dgm:cxn modelId="{28CE48C9-9F4F-4045-BC60-42E71CFC5C69}" type="presParOf" srcId="{7933F70D-D6AC-4CDB-98BF-0E2A5016DA53}" destId="{04F2957C-8D2D-44E6-972A-B7606C86FFAB}" srcOrd="4" destOrd="0" presId="urn:microsoft.com/office/officeart/2005/8/layout/hProcess11"/>
    <dgm:cxn modelId="{2372FE61-BBDC-48A4-AFC0-C2D476932BA6}" type="presParOf" srcId="{04F2957C-8D2D-44E6-972A-B7606C86FFAB}" destId="{44F25BAD-2F9F-41E6-9F12-F43CA3E1E89D}" srcOrd="0" destOrd="0" presId="urn:microsoft.com/office/officeart/2005/8/layout/hProcess11"/>
    <dgm:cxn modelId="{675C7A76-1C85-4979-B384-D1FF7647EE41}" type="presParOf" srcId="{04F2957C-8D2D-44E6-972A-B7606C86FFAB}" destId="{A3FAA54B-B4DD-4C52-9774-8C78B1A7A9CD}" srcOrd="1" destOrd="0" presId="urn:microsoft.com/office/officeart/2005/8/layout/hProcess11"/>
    <dgm:cxn modelId="{86D5A796-3712-4596-A1E9-0BD32EE0BC27}" type="presParOf" srcId="{04F2957C-8D2D-44E6-972A-B7606C86FFAB}" destId="{F8481C42-CA00-4CD5-9D3C-0294B0EEF74F}" srcOrd="2" destOrd="0" presId="urn:microsoft.com/office/officeart/2005/8/layout/hProcess11"/>
    <dgm:cxn modelId="{86ADD741-AF87-458C-8F8E-31EC368336E9}" type="presParOf" srcId="{7933F70D-D6AC-4CDB-98BF-0E2A5016DA53}" destId="{45ABA857-119C-4512-8F94-0AE682DF24C9}" srcOrd="5" destOrd="0" presId="urn:microsoft.com/office/officeart/2005/8/layout/hProcess11"/>
    <dgm:cxn modelId="{62D2A0F1-5417-4B68-A836-7F47C0095DEC}" type="presParOf" srcId="{7933F70D-D6AC-4CDB-98BF-0E2A5016DA53}" destId="{113D89A2-E3FB-4747-843A-38B3CA0A69D5}" srcOrd="6" destOrd="0" presId="urn:microsoft.com/office/officeart/2005/8/layout/hProcess11"/>
    <dgm:cxn modelId="{C3F7954B-1ACE-4812-93C7-5AEE7040A706}" type="presParOf" srcId="{113D89A2-E3FB-4747-843A-38B3CA0A69D5}" destId="{B07B833F-097C-4E15-9649-E8577279F3A5}" srcOrd="0" destOrd="0" presId="urn:microsoft.com/office/officeart/2005/8/layout/hProcess11"/>
    <dgm:cxn modelId="{4830F52B-E45A-44CF-96C2-3F3732ED04CD}" type="presParOf" srcId="{113D89A2-E3FB-4747-843A-38B3CA0A69D5}" destId="{69F559D0-01FF-42CC-B614-BA725DC89727}" srcOrd="1" destOrd="0" presId="urn:microsoft.com/office/officeart/2005/8/layout/hProcess11"/>
    <dgm:cxn modelId="{7EE6F0CF-77C0-4975-8895-F8A914588863}" type="presParOf" srcId="{113D89A2-E3FB-4747-843A-38B3CA0A69D5}" destId="{3CB0F6F9-AE11-42BB-BF76-A7C3D82DE0F2}" srcOrd="2" destOrd="0" presId="urn:microsoft.com/office/officeart/2005/8/layout/hProcess11"/>
    <dgm:cxn modelId="{FFADBE89-73C0-47CE-B5AA-4C288E774283}" type="presParOf" srcId="{7933F70D-D6AC-4CDB-98BF-0E2A5016DA53}" destId="{21984FDF-88D3-4EBA-B8AF-8CC96C1A9B7B}" srcOrd="7" destOrd="0" presId="urn:microsoft.com/office/officeart/2005/8/layout/hProcess11"/>
    <dgm:cxn modelId="{87AC1E04-9E77-46F5-9784-913F3370F494}" type="presParOf" srcId="{7933F70D-D6AC-4CDB-98BF-0E2A5016DA53}" destId="{C34238C5-5B5E-43DA-B226-2D6D5563024B}" srcOrd="8" destOrd="0" presId="urn:microsoft.com/office/officeart/2005/8/layout/hProcess11"/>
    <dgm:cxn modelId="{24558CE3-376F-42F8-B22A-E630DDE7D2D8}" type="presParOf" srcId="{C34238C5-5B5E-43DA-B226-2D6D5563024B}" destId="{0EC0AF88-2022-4FC4-81AE-B44C63438151}" srcOrd="0" destOrd="0" presId="urn:microsoft.com/office/officeart/2005/8/layout/hProcess11"/>
    <dgm:cxn modelId="{65B3800E-E665-4062-B9B6-84BFB3500419}" type="presParOf" srcId="{C34238C5-5B5E-43DA-B226-2D6D5563024B}" destId="{9B72F008-5EF2-498B-8AC7-F47E1C573134}" srcOrd="1" destOrd="0" presId="urn:microsoft.com/office/officeart/2005/8/layout/hProcess11"/>
    <dgm:cxn modelId="{07B4DD42-A334-4058-96FA-72016B28D6E8}" type="presParOf" srcId="{C34238C5-5B5E-43DA-B226-2D6D5563024B}" destId="{2F9873AD-F0FA-4032-888F-4930C5F5D7F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13700-01AA-42C2-A545-D8BEF9ECD06C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1.Evolución reciente del sistema empresarial estatal </a:t>
          </a:r>
          <a:endParaRPr lang="en-US" sz="2800" kern="1200" dirty="0"/>
        </a:p>
      </dsp:txBody>
      <dsp:txXfrm>
        <a:off x="460905" y="1047"/>
        <a:ext cx="3479899" cy="2087939"/>
      </dsp:txXfrm>
    </dsp:sp>
    <dsp:sp modelId="{F8FF612C-FE8E-4DB3-9577-0E1378ED9822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2. Las Bases del Plan 2030: ¿el nivel que falta? </a:t>
          </a:r>
          <a:endParaRPr lang="en-US" sz="2800" kern="1200" dirty="0"/>
        </a:p>
      </dsp:txBody>
      <dsp:txXfrm>
        <a:off x="4288794" y="1047"/>
        <a:ext cx="3479899" cy="2087939"/>
      </dsp:txXfrm>
    </dsp:sp>
    <dsp:sp modelId="{662DB62F-BE2E-4310-BF4C-8FAF02AD4EED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3.El Programa de Gobierno y la EE </a:t>
          </a:r>
          <a:endParaRPr lang="en-US" sz="2800" kern="1200" dirty="0"/>
        </a:p>
      </dsp:txBody>
      <dsp:txXfrm>
        <a:off x="460905" y="2436976"/>
        <a:ext cx="3479899" cy="2087939"/>
      </dsp:txXfrm>
    </dsp:sp>
    <dsp:sp modelId="{4A26E40B-D60A-47A9-A110-BAAAB5D9F15D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4. La EE en su laberinto </a:t>
          </a:r>
          <a:endParaRPr lang="en-US" sz="2800" kern="1200" dirty="0"/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F6741-07D5-417D-B130-24D208EE8563}">
      <dsp:nvSpPr>
        <dsp:cNvPr id="0" name=""/>
        <dsp:cNvSpPr/>
      </dsp:nvSpPr>
      <dsp:spPr>
        <a:xfrm>
          <a:off x="0" y="3818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Respecto a ene- set 2024: </a:t>
          </a:r>
          <a:endParaRPr lang="en-US" sz="3200" kern="1200" dirty="0"/>
        </a:p>
      </dsp:txBody>
      <dsp:txXfrm>
        <a:off x="37467" y="75648"/>
        <a:ext cx="8154666" cy="692586"/>
      </dsp:txXfrm>
    </dsp:sp>
    <dsp:sp modelId="{D80A8E92-8A5B-43AB-A961-08156C94A642}">
      <dsp:nvSpPr>
        <dsp:cNvPr id="0" name=""/>
        <dsp:cNvSpPr/>
      </dsp:nvSpPr>
      <dsp:spPr>
        <a:xfrm>
          <a:off x="0" y="805701"/>
          <a:ext cx="8229600" cy="2053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Entidades con pérdidas :de 308 a 264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Valor agregado bruto (VAB) : 101.0 %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Rentabilidad sobre las ventas: 88.2 %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Utilidad antes impuestos/ peso de venta: 88.2 %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Salario por peso de VAB: 1.17  % </a:t>
          </a:r>
          <a:endParaRPr lang="en-US" sz="2400" kern="1200" dirty="0"/>
        </a:p>
      </dsp:txBody>
      <dsp:txXfrm>
        <a:off x="0" y="805701"/>
        <a:ext cx="8229600" cy="2053440"/>
      </dsp:txXfrm>
    </dsp:sp>
    <dsp:sp modelId="{F73B27E7-A333-460A-8804-B6E1432F128B}">
      <dsp:nvSpPr>
        <dsp:cNvPr id="0" name=""/>
        <dsp:cNvSpPr/>
      </dsp:nvSpPr>
      <dsp:spPr>
        <a:xfrm>
          <a:off x="0" y="285914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Rango de utilidades, septiembre 2025</a:t>
          </a:r>
          <a:endParaRPr lang="en-US" sz="3200" kern="1200" dirty="0"/>
        </a:p>
      </dsp:txBody>
      <dsp:txXfrm>
        <a:off x="37467" y="2896608"/>
        <a:ext cx="8154666" cy="692586"/>
      </dsp:txXfrm>
    </dsp:sp>
    <dsp:sp modelId="{BE142D57-EF62-4B5C-AAA4-B7B43EB3E314}">
      <dsp:nvSpPr>
        <dsp:cNvPr id="0" name=""/>
        <dsp:cNvSpPr/>
      </dsp:nvSpPr>
      <dsp:spPr>
        <a:xfrm>
          <a:off x="0" y="3626661"/>
          <a:ext cx="8229600" cy="86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500" kern="1200" dirty="0"/>
            <a:t>Hasta 5 MMP: 31.1 %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500" kern="1200" dirty="0"/>
            <a:t>Más de 5 hasta 8: 7.9 %</a:t>
          </a:r>
          <a:endParaRPr lang="en-US" sz="2500" kern="1200" dirty="0"/>
        </a:p>
      </dsp:txBody>
      <dsp:txXfrm>
        <a:off x="0" y="3626661"/>
        <a:ext cx="8229600" cy="861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93CDA-067A-4645-A440-5E712F37FCC9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Las Bases no abordan el desarrollo de empresas y su papel en el desarrollo  </a:t>
          </a:r>
          <a:endParaRPr lang="en-US" sz="2600" kern="1200" dirty="0"/>
        </a:p>
      </dsp:txBody>
      <dsp:txXfrm>
        <a:off x="460905" y="1047"/>
        <a:ext cx="3479899" cy="2087939"/>
      </dsp:txXfrm>
    </dsp:sp>
    <dsp:sp modelId="{6F44D784-9605-4D13-87A0-119973892D0A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Al menos tres ejes requieren directamente del tejido empresarial y  los nexos entre  sus actores </a:t>
          </a:r>
          <a:endParaRPr lang="en-US" sz="2600" kern="1200" dirty="0"/>
        </a:p>
      </dsp:txBody>
      <dsp:txXfrm>
        <a:off x="4288794" y="1047"/>
        <a:ext cx="3479899" cy="2087939"/>
      </dsp:txXfrm>
    </dsp:sp>
    <dsp:sp modelId="{10F141CF-C732-423E-A015-CF5E5BA1DA87}">
      <dsp:nvSpPr>
        <dsp:cNvPr id="0" name=""/>
        <dsp:cNvSpPr/>
      </dsp:nvSpPr>
      <dsp:spPr>
        <a:xfrm>
          <a:off x="2374850" y="2260858"/>
          <a:ext cx="3479899" cy="2087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La situación de la EE y la visión / objetivos al 2030   </a:t>
          </a:r>
          <a:endParaRPr lang="en-US" sz="2600" kern="1200" dirty="0"/>
        </a:p>
      </dsp:txBody>
      <dsp:txXfrm>
        <a:off x="2374850" y="2260858"/>
        <a:ext cx="3479899" cy="20879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06934-680E-4C8F-9415-D6AF3B63A8DC}">
      <dsp:nvSpPr>
        <dsp:cNvPr id="0" name=""/>
        <dsp:cNvSpPr/>
      </dsp:nvSpPr>
      <dsp:spPr>
        <a:xfrm>
          <a:off x="0" y="1533"/>
          <a:ext cx="8229600" cy="9509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Introducción en la Administración Central del Estado  y Gobiernos Provinciales  (1995… inicios de los 2000)  </a:t>
          </a:r>
          <a:endParaRPr lang="en-US" sz="2600" kern="1200" dirty="0"/>
        </a:p>
      </dsp:txBody>
      <dsp:txXfrm>
        <a:off x="46422" y="47955"/>
        <a:ext cx="8136756" cy="858123"/>
      </dsp:txXfrm>
    </dsp:sp>
    <dsp:sp modelId="{22FBF788-8DA0-4790-98C7-7430762B70E3}">
      <dsp:nvSpPr>
        <dsp:cNvPr id="0" name=""/>
        <dsp:cNvSpPr/>
      </dsp:nvSpPr>
      <dsp:spPr>
        <a:xfrm>
          <a:off x="0" y="966774"/>
          <a:ext cx="8229600" cy="9509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MES y universidades : entrenar, asesorar, evaluar…  </a:t>
          </a:r>
          <a:endParaRPr lang="en-US" sz="2600" kern="1200" dirty="0"/>
        </a:p>
      </dsp:txBody>
      <dsp:txXfrm>
        <a:off x="46422" y="1013196"/>
        <a:ext cx="8136756" cy="858123"/>
      </dsp:txXfrm>
    </dsp:sp>
    <dsp:sp modelId="{01C1157E-2936-453A-9AA0-196847F9269D}">
      <dsp:nvSpPr>
        <dsp:cNvPr id="0" name=""/>
        <dsp:cNvSpPr/>
      </dsp:nvSpPr>
      <dsp:spPr>
        <a:xfrm>
          <a:off x="0" y="1805313"/>
          <a:ext cx="8229600" cy="9509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b="1" kern="1200" dirty="0"/>
            <a:t>Problemas detectados entonces….¿ Y ahora?  </a:t>
          </a:r>
          <a:endParaRPr lang="en-US" sz="2600" b="1" kern="1200" dirty="0"/>
        </a:p>
      </dsp:txBody>
      <dsp:txXfrm>
        <a:off x="46422" y="1851735"/>
        <a:ext cx="8136756" cy="858123"/>
      </dsp:txXfrm>
    </dsp:sp>
    <dsp:sp modelId="{05CF8D20-5A91-4BFA-962A-74B347372A5D}">
      <dsp:nvSpPr>
        <dsp:cNvPr id="0" name=""/>
        <dsp:cNvSpPr/>
      </dsp:nvSpPr>
      <dsp:spPr>
        <a:xfrm>
          <a:off x="0" y="2882983"/>
          <a:ext cx="8229600" cy="1641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Redacción ambigua y abigarrada de objetivos  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Definición de las Áreas de resultados clave 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Líneas de deseos vs. resultados  …y recursos 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400" kern="1200" dirty="0"/>
            <a:t>Calidad de los criterios de medida   </a:t>
          </a:r>
          <a:endParaRPr lang="en-US" sz="2400" kern="1200" dirty="0"/>
        </a:p>
      </dsp:txBody>
      <dsp:txXfrm>
        <a:off x="0" y="2882983"/>
        <a:ext cx="8229600" cy="16414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D45C5-41FE-426A-8D13-914AA600958D}">
      <dsp:nvSpPr>
        <dsp:cNvPr id="0" name=""/>
        <dsp:cNvSpPr/>
      </dsp:nvSpPr>
      <dsp:spPr>
        <a:xfrm>
          <a:off x="0" y="39981"/>
          <a:ext cx="8229600" cy="20913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800" kern="1200" dirty="0"/>
            <a:t>OG 4: “Avanzar en el redimensionamiento, desarrollo y gestión de la EES y ...  “</a:t>
          </a:r>
          <a:endParaRPr lang="en-US" sz="3800" kern="1200" dirty="0"/>
        </a:p>
      </dsp:txBody>
      <dsp:txXfrm>
        <a:off x="102093" y="142074"/>
        <a:ext cx="8025414" cy="1887189"/>
      </dsp:txXfrm>
    </dsp:sp>
    <dsp:sp modelId="{AB44C79A-18E5-486A-BCCF-30C73B4EE89D}">
      <dsp:nvSpPr>
        <dsp:cNvPr id="0" name=""/>
        <dsp:cNvSpPr/>
      </dsp:nvSpPr>
      <dsp:spPr>
        <a:xfrm>
          <a:off x="0" y="2131356"/>
          <a:ext cx="8229600" cy="235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3600" kern="1200" dirty="0"/>
            <a:t>Formulación del objetivo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3600" kern="1200" dirty="0"/>
            <a:t>Reitera el carácter socialista de la EE y por omisión el ¿no socialista? del SNE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3600" kern="1200" dirty="0"/>
            <a:t>El OG2: fomento sólo de coops. agrop</a:t>
          </a:r>
          <a:endParaRPr lang="en-US" sz="3600" kern="1200" dirty="0"/>
        </a:p>
      </dsp:txBody>
      <dsp:txXfrm>
        <a:off x="0" y="2131356"/>
        <a:ext cx="8229600" cy="23546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50042-9E32-4DD0-8DD2-4C3ED855F6EA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999A9B-BA39-4782-8418-96086B4914D5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¿Cuales son las distorsiones ? </a:t>
          </a:r>
          <a:endParaRPr lang="en-US" sz="1600" kern="1200" dirty="0"/>
        </a:p>
      </dsp:txBody>
      <dsp:txXfrm>
        <a:off x="440301" y="77802"/>
        <a:ext cx="5703078" cy="532758"/>
      </dsp:txXfrm>
    </dsp:sp>
    <dsp:sp modelId="{99E6E484-ECAC-4AC7-806F-7F7A0D2A3511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023E48-3641-4FB0-9A10-321E557F2DE9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DPO: Plazos indefinidos y falta de indicadores , redacción…  </a:t>
          </a:r>
          <a:endParaRPr lang="en-US" sz="1600" kern="1200" dirty="0"/>
        </a:p>
      </dsp:txBody>
      <dsp:txXfrm>
        <a:off x="440301" y="985002"/>
        <a:ext cx="5703078" cy="532758"/>
      </dsp:txXfrm>
    </dsp:sp>
    <dsp:sp modelId="{4B6D9205-55E4-4AF7-8D0F-325EEE810436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7280C-C589-4EE4-9E56-8A941154180C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Creación de instituciones y su arrancada </a:t>
          </a:r>
        </a:p>
      </dsp:txBody>
      <dsp:txXfrm>
        <a:off x="440301" y="1892202"/>
        <a:ext cx="5703078" cy="532758"/>
      </dsp:txXfrm>
    </dsp:sp>
    <dsp:sp modelId="{928891EC-3212-4736-B645-920F34CA39BE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15BA2-AACD-4C48-A955-61D1C585AFF1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¿Sobre qué bases se fijaron los indicadores? ¿Y los recursos? </a:t>
          </a:r>
        </a:p>
      </dsp:txBody>
      <dsp:txXfrm>
        <a:off x="440301" y="2799402"/>
        <a:ext cx="5703078" cy="532758"/>
      </dsp:txXfrm>
    </dsp:sp>
    <dsp:sp modelId="{B3CA9788-253A-42FA-8D75-B29EECEE128F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9011F7-F00B-4187-906E-6983556493E1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Fomentar alianzas:¿ y las diferencias de gestión entre actores? </a:t>
          </a:r>
        </a:p>
      </dsp:txBody>
      <dsp:txXfrm>
        <a:off x="440301" y="3706602"/>
        <a:ext cx="5703078" cy="5327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1756B-9A1A-410E-A54A-1ABE14B9DBC6}">
      <dsp:nvSpPr>
        <dsp:cNvPr id="0" name=""/>
        <dsp:cNvSpPr/>
      </dsp:nvSpPr>
      <dsp:spPr>
        <a:xfrm>
          <a:off x="0" y="87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EA051-C6E8-41FC-A94B-49665B6AEC9D}">
      <dsp:nvSpPr>
        <dsp:cNvPr id="0" name=""/>
        <dsp:cNvSpPr/>
      </dsp:nvSpPr>
      <dsp:spPr>
        <a:xfrm>
          <a:off x="0" y="875"/>
          <a:ext cx="8229600" cy="963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kern="1200" dirty="0">
              <a:solidFill>
                <a:schemeClr val="tx2"/>
              </a:solidFill>
            </a:rPr>
            <a:t>Entre el tiempo necesario para su transformación y la urgencia </a:t>
          </a:r>
          <a:endParaRPr lang="en-US" sz="3200" b="0" kern="1200" dirty="0">
            <a:solidFill>
              <a:schemeClr val="tx2"/>
            </a:solidFill>
          </a:endParaRPr>
        </a:p>
      </dsp:txBody>
      <dsp:txXfrm>
        <a:off x="0" y="875"/>
        <a:ext cx="8229600" cy="963535"/>
      </dsp:txXfrm>
    </dsp:sp>
    <dsp:sp modelId="{75420446-A385-4EE6-B0A2-DAE586C48674}">
      <dsp:nvSpPr>
        <dsp:cNvPr id="0" name=""/>
        <dsp:cNvSpPr/>
      </dsp:nvSpPr>
      <dsp:spPr>
        <a:xfrm>
          <a:off x="0" y="96441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92886-ABE0-435E-B317-EEB98A871D43}">
      <dsp:nvSpPr>
        <dsp:cNvPr id="0" name=""/>
        <dsp:cNvSpPr/>
      </dsp:nvSpPr>
      <dsp:spPr>
        <a:xfrm>
          <a:off x="0" y="964410"/>
          <a:ext cx="8221563" cy="99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Entre documentos programáticos, medidas y viejos problemas </a:t>
          </a:r>
          <a:endParaRPr lang="en-US" sz="3200" kern="1200" dirty="0"/>
        </a:p>
      </dsp:txBody>
      <dsp:txXfrm>
        <a:off x="0" y="964410"/>
        <a:ext cx="8221563" cy="998231"/>
      </dsp:txXfrm>
    </dsp:sp>
    <dsp:sp modelId="{9458ED82-ABD3-4634-B8F3-15685712A2EE}">
      <dsp:nvSpPr>
        <dsp:cNvPr id="0" name=""/>
        <dsp:cNvSpPr/>
      </dsp:nvSpPr>
      <dsp:spPr>
        <a:xfrm>
          <a:off x="0" y="196264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87906-602D-479D-9BDA-FA84B8ED9836}">
      <dsp:nvSpPr>
        <dsp:cNvPr id="0" name=""/>
        <dsp:cNvSpPr/>
      </dsp:nvSpPr>
      <dsp:spPr>
        <a:xfrm>
          <a:off x="0" y="1962642"/>
          <a:ext cx="8221563" cy="1598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Entre sus distorsiones y las acciones previstas: </a:t>
          </a:r>
          <a:r>
            <a:rPr lang="es-ES" sz="3200" b="1" kern="1200" dirty="0"/>
            <a:t>clasificar las empresas</a:t>
          </a:r>
          <a:r>
            <a:rPr lang="es-ES" sz="3200" kern="1200" dirty="0"/>
            <a:t>, Inst. Activos Estatales, OSDEs, Juntas, más normativas… </a:t>
          </a:r>
          <a:endParaRPr lang="en-US" sz="3200" kern="1200" dirty="0"/>
        </a:p>
      </dsp:txBody>
      <dsp:txXfrm>
        <a:off x="0" y="1962642"/>
        <a:ext cx="8221563" cy="1598909"/>
      </dsp:txXfrm>
    </dsp:sp>
    <dsp:sp modelId="{ADF977CD-1765-4E82-9C0C-318930C1877D}">
      <dsp:nvSpPr>
        <dsp:cNvPr id="0" name=""/>
        <dsp:cNvSpPr/>
      </dsp:nvSpPr>
      <dsp:spPr>
        <a:xfrm>
          <a:off x="0" y="356155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0506E-0A88-44E2-A381-82820BA9307C}">
      <dsp:nvSpPr>
        <dsp:cNvPr id="0" name=""/>
        <dsp:cNvSpPr/>
      </dsp:nvSpPr>
      <dsp:spPr>
        <a:xfrm>
          <a:off x="0" y="3561552"/>
          <a:ext cx="8229600" cy="963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 Entre los propósitos 2030 y el estado actual de la EE </a:t>
          </a:r>
          <a:endParaRPr lang="en-US" sz="3200" kern="1200" dirty="0"/>
        </a:p>
      </dsp:txBody>
      <dsp:txXfrm>
        <a:off x="0" y="3561552"/>
        <a:ext cx="8229600" cy="9635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98CEE-F988-4B86-BAF3-4A170CFB5F04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D67A7A1-8228-4EF6-BF75-91A37241B394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b="1" kern="1200" dirty="0"/>
            <a:t> Base: </a:t>
          </a:r>
          <a:r>
            <a:rPr lang="es-ES" sz="2600" kern="1200" dirty="0"/>
            <a:t>problemas centrales de las EE</a:t>
          </a:r>
          <a:endParaRPr lang="en-US" sz="2600" kern="1200" dirty="0"/>
        </a:p>
      </dsp:txBody>
      <dsp:txXfrm>
        <a:off x="0" y="0"/>
        <a:ext cx="1645920" cy="4525963"/>
      </dsp:txXfrm>
    </dsp:sp>
    <dsp:sp modelId="{5925A552-52C3-4493-AFB2-357DEFA81A93}">
      <dsp:nvSpPr>
        <dsp:cNvPr id="0" name=""/>
        <dsp:cNvSpPr/>
      </dsp:nvSpPr>
      <dsp:spPr>
        <a:xfrm>
          <a:off x="1769364" y="26767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u="none" kern="1200" dirty="0"/>
            <a:t>Institucional: </a:t>
          </a:r>
          <a:r>
            <a:rPr lang="es-ES" sz="1900" u="none" kern="1200" dirty="0"/>
            <a:t>gobernanza, relaciones  con el Estado  </a:t>
          </a:r>
          <a:endParaRPr lang="en-US" sz="1900" u="none" kern="1200" dirty="0"/>
        </a:p>
      </dsp:txBody>
      <dsp:txXfrm>
        <a:off x="1769364" y="26767"/>
        <a:ext cx="6460236" cy="535358"/>
      </dsp:txXfrm>
    </dsp:sp>
    <dsp:sp modelId="{0974E40A-D078-4F66-BA6E-3D1E65934DE6}">
      <dsp:nvSpPr>
        <dsp:cNvPr id="0" name=""/>
        <dsp:cNvSpPr/>
      </dsp:nvSpPr>
      <dsp:spPr>
        <a:xfrm>
          <a:off x="1645920" y="562126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F0A1BDE-4E36-4B39-8713-7CDC9BC515A1}">
      <dsp:nvSpPr>
        <dsp:cNvPr id="0" name=""/>
        <dsp:cNvSpPr/>
      </dsp:nvSpPr>
      <dsp:spPr>
        <a:xfrm>
          <a:off x="1769364" y="588894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Incentivos: </a:t>
          </a:r>
          <a:r>
            <a:rPr lang="es-ES" sz="1900" kern="1200" dirty="0"/>
            <a:t>fiscales, cambiarios…  </a:t>
          </a:r>
          <a:endParaRPr lang="en-US" sz="1900" kern="1200" dirty="0"/>
        </a:p>
      </dsp:txBody>
      <dsp:txXfrm>
        <a:off x="1769364" y="588894"/>
        <a:ext cx="6460236" cy="535358"/>
      </dsp:txXfrm>
    </dsp:sp>
    <dsp:sp modelId="{D02DC2F8-3A8E-4EF4-92EE-AE26B83A8330}">
      <dsp:nvSpPr>
        <dsp:cNvPr id="0" name=""/>
        <dsp:cNvSpPr/>
      </dsp:nvSpPr>
      <dsp:spPr>
        <a:xfrm>
          <a:off x="1645920" y="1124253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D13D15-1167-426C-985F-11C83A0946DD}">
      <dsp:nvSpPr>
        <dsp:cNvPr id="0" name=""/>
        <dsp:cNvSpPr/>
      </dsp:nvSpPr>
      <dsp:spPr>
        <a:xfrm>
          <a:off x="1769364" y="1151021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Asignativa: </a:t>
          </a:r>
          <a:r>
            <a:rPr lang="es-ES" sz="1900" kern="1200" dirty="0"/>
            <a:t>acceso a recursos críticos  </a:t>
          </a:r>
          <a:endParaRPr lang="en-US" sz="1900" kern="1200" dirty="0"/>
        </a:p>
      </dsp:txBody>
      <dsp:txXfrm>
        <a:off x="1769364" y="1151021"/>
        <a:ext cx="6460236" cy="535358"/>
      </dsp:txXfrm>
    </dsp:sp>
    <dsp:sp modelId="{CD45E4D2-CF4D-4841-BC1C-B938C7E03630}">
      <dsp:nvSpPr>
        <dsp:cNvPr id="0" name=""/>
        <dsp:cNvSpPr/>
      </dsp:nvSpPr>
      <dsp:spPr>
        <a:xfrm>
          <a:off x="1645920" y="168637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A9E503E-66A8-4056-8C1C-A92B1B4899BC}">
      <dsp:nvSpPr>
        <dsp:cNvPr id="0" name=""/>
        <dsp:cNvSpPr/>
      </dsp:nvSpPr>
      <dsp:spPr>
        <a:xfrm>
          <a:off x="1769364" y="1713147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De precios </a:t>
          </a:r>
          <a:r>
            <a:rPr lang="es-ES" sz="1900" kern="1200" dirty="0"/>
            <a:t>: cómo se forman</a:t>
          </a:r>
          <a:endParaRPr lang="en-US" sz="1900" kern="1200" dirty="0"/>
        </a:p>
      </dsp:txBody>
      <dsp:txXfrm>
        <a:off x="1769364" y="1713147"/>
        <a:ext cx="6460236" cy="535358"/>
      </dsp:txXfrm>
    </dsp:sp>
    <dsp:sp modelId="{CB728138-9BC9-4EF1-94C3-482BD5F309FE}">
      <dsp:nvSpPr>
        <dsp:cNvPr id="0" name=""/>
        <dsp:cNvSpPr/>
      </dsp:nvSpPr>
      <dsp:spPr>
        <a:xfrm>
          <a:off x="1645920" y="2248506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7D25962-B928-4528-8184-4BD2B829A347}">
      <dsp:nvSpPr>
        <dsp:cNvPr id="0" name=""/>
        <dsp:cNvSpPr/>
      </dsp:nvSpPr>
      <dsp:spPr>
        <a:xfrm>
          <a:off x="1769364" y="2275274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u="none" kern="1200" dirty="0"/>
            <a:t>Decisoria: </a:t>
          </a:r>
          <a:r>
            <a:rPr lang="es-ES" sz="1900" u="none" kern="1200" dirty="0"/>
            <a:t>autonomía y la distorsión institucional</a:t>
          </a:r>
          <a:endParaRPr lang="en-US" sz="1900" u="none" kern="1200" dirty="0"/>
        </a:p>
      </dsp:txBody>
      <dsp:txXfrm>
        <a:off x="1769364" y="2275274"/>
        <a:ext cx="6460236" cy="535358"/>
      </dsp:txXfrm>
    </dsp:sp>
    <dsp:sp modelId="{BE8D77DD-9C61-4057-91C7-93B8CDC33FAE}">
      <dsp:nvSpPr>
        <dsp:cNvPr id="0" name=""/>
        <dsp:cNvSpPr/>
      </dsp:nvSpPr>
      <dsp:spPr>
        <a:xfrm>
          <a:off x="1645920" y="2810632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A09C94C-EB36-46E6-B189-14371174A121}">
      <dsp:nvSpPr>
        <dsp:cNvPr id="0" name=""/>
        <dsp:cNvSpPr/>
      </dsp:nvSpPr>
      <dsp:spPr>
        <a:xfrm>
          <a:off x="1769364" y="2837400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De gestión:  </a:t>
          </a:r>
          <a:r>
            <a:rPr lang="es-ES" sz="1900" kern="1200" dirty="0"/>
            <a:t>estrategia, innovación, transformación digital… </a:t>
          </a:r>
          <a:endParaRPr lang="en-US" sz="1900" kern="1200" dirty="0"/>
        </a:p>
      </dsp:txBody>
      <dsp:txXfrm>
        <a:off x="1769364" y="2837400"/>
        <a:ext cx="6460236" cy="535358"/>
      </dsp:txXfrm>
    </dsp:sp>
    <dsp:sp modelId="{2A1CD6E0-78CF-4F8E-BB4F-C416F17B8D70}">
      <dsp:nvSpPr>
        <dsp:cNvPr id="0" name=""/>
        <dsp:cNvSpPr/>
      </dsp:nvSpPr>
      <dsp:spPr>
        <a:xfrm>
          <a:off x="1645920" y="337275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6FFF325-66FD-4EBA-B292-44E0ED8BCD32}">
      <dsp:nvSpPr>
        <dsp:cNvPr id="0" name=""/>
        <dsp:cNvSpPr/>
      </dsp:nvSpPr>
      <dsp:spPr>
        <a:xfrm>
          <a:off x="1769364" y="3399527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Estructura </a:t>
          </a:r>
          <a:r>
            <a:rPr lang="es-ES" sz="1900" kern="1200" dirty="0"/>
            <a:t>por actividades y concentración de resultados (+,-)</a:t>
          </a:r>
          <a:endParaRPr lang="en-US" sz="1900" kern="1200" dirty="0"/>
        </a:p>
      </dsp:txBody>
      <dsp:txXfrm>
        <a:off x="1769364" y="3399527"/>
        <a:ext cx="6460236" cy="535358"/>
      </dsp:txXfrm>
    </dsp:sp>
    <dsp:sp modelId="{F1093315-F305-4A4A-8ED7-DF1EB45CC0CD}">
      <dsp:nvSpPr>
        <dsp:cNvPr id="0" name=""/>
        <dsp:cNvSpPr/>
      </dsp:nvSpPr>
      <dsp:spPr>
        <a:xfrm>
          <a:off x="1645920" y="3934886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FD65B66-7FBC-4801-AE74-981893B50E9B}">
      <dsp:nvSpPr>
        <dsp:cNvPr id="0" name=""/>
        <dsp:cNvSpPr/>
      </dsp:nvSpPr>
      <dsp:spPr>
        <a:xfrm>
          <a:off x="1769364" y="3961654"/>
          <a:ext cx="6460236" cy="53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/>
            <a:t>Implicación</a:t>
          </a:r>
          <a:r>
            <a:rPr lang="es-ES" sz="1900" kern="1200" dirty="0"/>
            <a:t>: formar, tomar parte… ¿y tener parte?</a:t>
          </a:r>
          <a:endParaRPr lang="en-US" sz="1900" kern="1200" dirty="0"/>
        </a:p>
      </dsp:txBody>
      <dsp:txXfrm>
        <a:off x="1769364" y="3961654"/>
        <a:ext cx="6460236" cy="535358"/>
      </dsp:txXfrm>
    </dsp:sp>
    <dsp:sp modelId="{AD74C410-D29C-4D10-BCF1-F6C6129E3CBA}">
      <dsp:nvSpPr>
        <dsp:cNvPr id="0" name=""/>
        <dsp:cNvSpPr/>
      </dsp:nvSpPr>
      <dsp:spPr>
        <a:xfrm>
          <a:off x="1645920" y="4497012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3893D-5AA1-4158-836C-2436D1197C57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70211-93C9-4DC0-96C0-55F2F4BE6FD2}">
      <dsp:nvSpPr>
        <dsp:cNvPr id="0" name=""/>
        <dsp:cNvSpPr/>
      </dsp:nvSpPr>
      <dsp:spPr>
        <a:xfrm>
          <a:off x="2316" y="0"/>
          <a:ext cx="1903445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La capacidad empresarial, la crisis y Plan 2030</a:t>
          </a:r>
          <a:endParaRPr lang="en-US" sz="1600" kern="1200" dirty="0"/>
        </a:p>
      </dsp:txBody>
      <dsp:txXfrm>
        <a:off x="2316" y="0"/>
        <a:ext cx="1903445" cy="1810385"/>
      </dsp:txXfrm>
    </dsp:sp>
    <dsp:sp modelId="{9E76018F-4CF0-448C-A388-6569486661F7}">
      <dsp:nvSpPr>
        <dsp:cNvPr id="0" name=""/>
        <dsp:cNvSpPr/>
      </dsp:nvSpPr>
      <dsp:spPr>
        <a:xfrm>
          <a:off x="727740" y="2036683"/>
          <a:ext cx="452596" cy="4525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1985-A35D-43C4-AEBF-FC73ABD5AC1D}">
      <dsp:nvSpPr>
        <dsp:cNvPr id="0" name=""/>
        <dsp:cNvSpPr/>
      </dsp:nvSpPr>
      <dsp:spPr>
        <a:xfrm>
          <a:off x="1971220" y="2715577"/>
          <a:ext cx="130918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 </a:t>
          </a:r>
          <a:r>
            <a:rPr lang="es-ES" sz="1600" kern="1200" dirty="0"/>
            <a:t>Transformar la EE, relanzar las coops  y fomentar mipymes </a:t>
          </a:r>
          <a:r>
            <a:rPr lang="es-ES" sz="1600" b="1" kern="1200" dirty="0"/>
            <a:t> </a:t>
          </a:r>
          <a:endParaRPr lang="en-US" sz="1600" b="1" kern="1200" dirty="0"/>
        </a:p>
      </dsp:txBody>
      <dsp:txXfrm>
        <a:off x="1971220" y="2715577"/>
        <a:ext cx="1309181" cy="1810385"/>
      </dsp:txXfrm>
    </dsp:sp>
    <dsp:sp modelId="{232F0621-C9AD-4709-B9C2-ECDD0CF04C36}">
      <dsp:nvSpPr>
        <dsp:cNvPr id="0" name=""/>
        <dsp:cNvSpPr/>
      </dsp:nvSpPr>
      <dsp:spPr>
        <a:xfrm>
          <a:off x="2399513" y="2036683"/>
          <a:ext cx="452596" cy="452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25BAD-2F9F-41E6-9F12-F43CA3E1E89D}">
      <dsp:nvSpPr>
        <dsp:cNvPr id="0" name=""/>
        <dsp:cNvSpPr/>
      </dsp:nvSpPr>
      <dsp:spPr>
        <a:xfrm>
          <a:off x="3345861" y="0"/>
          <a:ext cx="130918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Las alianzas entre actores  son clave</a:t>
          </a:r>
          <a:endParaRPr lang="en-US" sz="1600" b="1" kern="1200" dirty="0"/>
        </a:p>
      </dsp:txBody>
      <dsp:txXfrm>
        <a:off x="3345861" y="0"/>
        <a:ext cx="1309181" cy="1810385"/>
      </dsp:txXfrm>
    </dsp:sp>
    <dsp:sp modelId="{A3FAA54B-B4DD-4C52-9774-8C78B1A7A9CD}">
      <dsp:nvSpPr>
        <dsp:cNvPr id="0" name=""/>
        <dsp:cNvSpPr/>
      </dsp:nvSpPr>
      <dsp:spPr>
        <a:xfrm>
          <a:off x="3774153" y="2036683"/>
          <a:ext cx="452596" cy="4525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B833F-097C-4E15-9649-E8577279F3A5}">
      <dsp:nvSpPr>
        <dsp:cNvPr id="0" name=""/>
        <dsp:cNvSpPr/>
      </dsp:nvSpPr>
      <dsp:spPr>
        <a:xfrm>
          <a:off x="4720501" y="2715577"/>
          <a:ext cx="130918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EL TIEMPO : prueba y error, laboratorio, excepciones</a:t>
          </a:r>
          <a:endParaRPr lang="en-US" sz="1600" kern="1200" dirty="0"/>
        </a:p>
      </dsp:txBody>
      <dsp:txXfrm>
        <a:off x="4720501" y="2715577"/>
        <a:ext cx="1309181" cy="1810385"/>
      </dsp:txXfrm>
    </dsp:sp>
    <dsp:sp modelId="{69F559D0-01FF-42CC-B614-BA725DC89727}">
      <dsp:nvSpPr>
        <dsp:cNvPr id="0" name=""/>
        <dsp:cNvSpPr/>
      </dsp:nvSpPr>
      <dsp:spPr>
        <a:xfrm>
          <a:off x="5148794" y="2036683"/>
          <a:ext cx="452596" cy="4525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0AF88-2022-4FC4-81AE-B44C63438151}">
      <dsp:nvSpPr>
        <dsp:cNvPr id="0" name=""/>
        <dsp:cNvSpPr/>
      </dsp:nvSpPr>
      <dsp:spPr>
        <a:xfrm>
          <a:off x="6095142" y="0"/>
          <a:ext cx="130918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OJO </a:t>
          </a:r>
          <a:r>
            <a:rPr lang="es-ES" sz="1600" kern="1200" dirty="0"/>
            <a:t>con la puesta en práctica y la resistencia  </a:t>
          </a:r>
          <a:endParaRPr lang="en-US" sz="1600" kern="1200" dirty="0"/>
        </a:p>
      </dsp:txBody>
      <dsp:txXfrm>
        <a:off x="6095142" y="0"/>
        <a:ext cx="1309181" cy="1810385"/>
      </dsp:txXfrm>
    </dsp:sp>
    <dsp:sp modelId="{9B72F008-5EF2-498B-8AC7-F47E1C573134}">
      <dsp:nvSpPr>
        <dsp:cNvPr id="0" name=""/>
        <dsp:cNvSpPr/>
      </dsp:nvSpPr>
      <dsp:spPr>
        <a:xfrm>
          <a:off x="6523434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2360F-DCF6-4866-BC46-8B0E5AE71D65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C716F-9799-4739-A0A0-C83A9436F6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9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C716F-9799-4739-A0A0-C83A9436F6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99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Muy lejos de los propósitos al 2030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C716F-9799-4739-A0A0-C83A9436F6F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9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Recordar datos de la ponencia en 2024: 20 empresas exportan el 80%, 50 % EE en vulnerabilidad…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C716F-9799-4739-A0A0-C83A9436F6F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1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 flipV="1">
            <a:off x="642910" y="2143116"/>
            <a:ext cx="7929618" cy="142477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7 Imagen" descr="F:\ceec\Manual de identidad\Entrega\carta\logos de carta word.png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500042"/>
            <a:ext cx="721523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6" y="5715016"/>
            <a:ext cx="1838874" cy="78125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AE7B4-EB12-4C66-9F1C-D486F548C3B8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B3056-548B-4B65-80D9-9B32EAA5058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</a:t>
            </a:r>
            <a:r>
              <a:rPr lang="es-ES" dirty="0" err="1"/>
              <a:t>ítulo</a:t>
            </a:r>
            <a:r>
              <a:rPr lang="es-ES" dirty="0"/>
              <a:t> del patrón</a:t>
            </a: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3" name="Picture 7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6" y="5715016"/>
            <a:ext cx="1838874" cy="7812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La empresa estatal (EE) y sus distorsiones: mirando al 2030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Dr. C. Humberto Blanco </a:t>
            </a:r>
          </a:p>
          <a:p>
            <a:r>
              <a:rPr lang="es-ES" dirty="0"/>
              <a:t>Seminario Científico Anual </a:t>
            </a:r>
          </a:p>
          <a:p>
            <a:r>
              <a:rPr lang="es-ES" dirty="0"/>
              <a:t>Diciembre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AF70D-F854-4D3B-A4D6-534AC7B971D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Sobre el Programa…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38965B4-31DA-4588-BE74-36544E91EB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0328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1879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4.  La EE en su laberinto al 2030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244A345-9774-4E7D-9E4B-CFD5A02E8A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790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8110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9D4B90-4663-4B12-964B-7AB0BE7FEFA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2"/>
                </a:solidFill>
              </a:rPr>
              <a:t>Y </a:t>
            </a:r>
            <a:r>
              <a:rPr lang="es-ES" dirty="0">
                <a:solidFill>
                  <a:schemeClr val="bg1"/>
                </a:solidFill>
              </a:rPr>
              <a:t>4. La EE en su laberinto   …¿cuáles son sus distorsiones? (v.1)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A2CF947-E1C2-4069-9EB8-5E3CC062A7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1496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3878E3E-404D-4602-9B0E-7BF15FEF07CB}"/>
              </a:ext>
            </a:extLst>
          </p:cNvPr>
          <p:cNvCxnSpPr/>
          <p:nvPr/>
        </p:nvCxnSpPr>
        <p:spPr>
          <a:xfrm>
            <a:off x="2051720" y="1600200"/>
            <a:ext cx="0" cy="446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27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40782-90FA-414C-B2ED-317E72EEBEB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Concluyendo … 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6EA991F-50B0-4F84-8AAE-4977394A09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2994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A9F1613F-6DEB-4F5B-9A38-5018F336CAFE}"/>
              </a:ext>
            </a:extLst>
          </p:cNvPr>
          <p:cNvSpPr txBox="1"/>
          <p:nvPr/>
        </p:nvSpPr>
        <p:spPr>
          <a:xfrm rot="1898854" flipV="1">
            <a:off x="1280418" y="3808329"/>
            <a:ext cx="572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524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La empresa estatal (EE) y sus distorsiones: mirando al 2030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Dr. C. Humberto Blanco </a:t>
            </a:r>
          </a:p>
          <a:p>
            <a:r>
              <a:rPr lang="es-ES" dirty="0"/>
              <a:t>Seminario Científico Anual </a:t>
            </a:r>
          </a:p>
          <a:p>
            <a:r>
              <a:rPr lang="es-ES" dirty="0"/>
              <a:t>Diciembre 2025</a:t>
            </a:r>
          </a:p>
        </p:txBody>
      </p:sp>
    </p:spTree>
    <p:extLst>
      <p:ext uri="{BB962C8B-B14F-4D97-AF65-F5344CB8AC3E}">
        <p14:creationId xmlns:p14="http://schemas.microsoft.com/office/powerpoint/2010/main" val="284905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DAF8B-5295-4D09-A652-97BD159BB91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La presentación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FA8F97B-5795-4529-9BA9-C4AEDD860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4546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269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4E295-C784-4147-96DC-AF12EDCC683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1. Evolución reciente…                       </a:t>
            </a:r>
            <a:r>
              <a:rPr lang="es-ES" sz="3600" dirty="0">
                <a:solidFill>
                  <a:schemeClr val="bg1"/>
                </a:solidFill>
              </a:rPr>
              <a:t>(Onei, set. 2025)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10" name="Tabla 10">
            <a:extLst>
              <a:ext uri="{FF2B5EF4-FFF2-40B4-BE49-F238E27FC236}">
                <a16:creationId xmlns:a16="http://schemas.microsoft.com/office/drawing/2014/main" id="{87F863B0-65EB-42F5-888F-142BB6A0A6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70316"/>
              </p:ext>
            </p:extLst>
          </p:nvPr>
        </p:nvGraphicFramePr>
        <p:xfrm>
          <a:off x="457200" y="1600200"/>
          <a:ext cx="8229600" cy="31969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33674257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24260365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0987979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089530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458934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24172159"/>
                    </a:ext>
                  </a:extLst>
                </a:gridCol>
              </a:tblGrid>
              <a:tr h="639390">
                <a:tc>
                  <a:txBody>
                    <a:bodyPr/>
                    <a:lstStyle/>
                    <a:p>
                      <a:r>
                        <a:rPr lang="es-ES" dirty="0"/>
                        <a:t>Año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Empresas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Soc. Merc.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Filiales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Mipymes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Totales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86058"/>
                  </a:ext>
                </a:extLst>
              </a:tr>
              <a:tr h="639390">
                <a:tc>
                  <a:txBody>
                    <a:bodyPr/>
                    <a:lstStyle/>
                    <a:p>
                      <a:r>
                        <a:rPr lang="es-ES" dirty="0"/>
                        <a:t>2022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2488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192111"/>
                  </a:ext>
                </a:extLst>
              </a:tr>
              <a:tr h="639390">
                <a:tc>
                  <a:txBody>
                    <a:bodyPr/>
                    <a:lstStyle/>
                    <a:p>
                      <a:r>
                        <a:rPr lang="es-ES" dirty="0"/>
                        <a:t>2023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1934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2497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69426"/>
                  </a:ext>
                </a:extLst>
              </a:tr>
              <a:tr h="639390">
                <a:tc>
                  <a:txBody>
                    <a:bodyPr/>
                    <a:lstStyle/>
                    <a:p>
                      <a:r>
                        <a:rPr lang="es-ES" dirty="0"/>
                        <a:t>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2682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394009"/>
                  </a:ext>
                </a:extLst>
              </a:tr>
              <a:tr h="639390">
                <a:tc>
                  <a:txBody>
                    <a:bodyPr/>
                    <a:lstStyle/>
                    <a:p>
                      <a:r>
                        <a:rPr lang="es-ES" dirty="0"/>
                        <a:t>2025 (set.)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2741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563214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8512B9E8-7F13-4C52-B4B3-988985D6BEE1}"/>
              </a:ext>
            </a:extLst>
          </p:cNvPr>
          <p:cNvSpPr txBox="1"/>
          <p:nvPr/>
        </p:nvSpPr>
        <p:spPr>
          <a:xfrm>
            <a:off x="1259632" y="4979712"/>
            <a:ext cx="58326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500" dirty="0"/>
              <a:t>77 agrupaciones empresariales nacionales                  (6 uniones , 71 grupos : 12 Minagri ) </a:t>
            </a:r>
          </a:p>
          <a:p>
            <a:pPr algn="ctr"/>
            <a:r>
              <a:rPr lang="es-ES" sz="2500" dirty="0"/>
              <a:t>130 empresas mixtas . Set 2025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478803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C9485-B09B-4F98-AF43-886B70A6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1693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Top 5 por actividades</a:t>
            </a:r>
            <a:r>
              <a:rPr lang="es-ES" sz="4000" dirty="0"/>
              <a:t>… </a:t>
            </a:r>
            <a:endParaRPr lang="en-US" sz="40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CB5F353-AC69-46BE-8411-D4F98DDD3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45551"/>
              </p:ext>
            </p:extLst>
          </p:nvPr>
        </p:nvGraphicFramePr>
        <p:xfrm>
          <a:off x="441216" y="1417638"/>
          <a:ext cx="8229600" cy="3955578"/>
        </p:xfrm>
        <a:graphic>
          <a:graphicData uri="http://schemas.openxmlformats.org/drawingml/2006/table">
            <a:tbl>
              <a:tblPr firstRow="1" firstCol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val="2426932669"/>
                    </a:ext>
                  </a:extLst>
                </a:gridCol>
                <a:gridCol w="3315816">
                  <a:extLst>
                    <a:ext uri="{9D8B030D-6E8A-4147-A177-3AD203B41FA5}">
                      <a16:colId xmlns:a16="http://schemas.microsoft.com/office/drawing/2014/main" val="2100757688"/>
                    </a:ext>
                  </a:extLst>
                </a:gridCol>
                <a:gridCol w="2170584">
                  <a:extLst>
                    <a:ext uri="{9D8B030D-6E8A-4147-A177-3AD203B41FA5}">
                      <a16:colId xmlns:a16="http://schemas.microsoft.com/office/drawing/2014/main" val="3326524818"/>
                    </a:ext>
                  </a:extLst>
                </a:gridCol>
              </a:tblGrid>
              <a:tr h="659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1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 económica</a:t>
                      </a:r>
                      <a:endParaRPr lang="en-US" sz="2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1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Entidades (empresas, SM…)</a:t>
                      </a:r>
                      <a:endParaRPr lang="en-US" sz="2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100" b="1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del total (2741) </a:t>
                      </a:r>
                      <a:endParaRPr lang="en-US" sz="2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867211"/>
                  </a:ext>
                </a:extLst>
              </a:tr>
              <a:tr h="659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Comercio 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573 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20.9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42582"/>
                  </a:ext>
                </a:extLst>
              </a:tr>
              <a:tr h="659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Manufactura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520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449577"/>
                  </a:ext>
                </a:extLst>
              </a:tr>
              <a:tr h="659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Inmobiliarias y serv. prof.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432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15.8 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320678"/>
                  </a:ext>
                </a:extLst>
              </a:tr>
              <a:tr h="659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Agricultura, silvicultura…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297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10.8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987886"/>
                  </a:ext>
                </a:extLst>
              </a:tr>
              <a:tr h="659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Construcción 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208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7.6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73167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C7FC5C99-53D7-461C-B453-B3E5E43BFF1D}"/>
              </a:ext>
            </a:extLst>
          </p:cNvPr>
          <p:cNvSpPr txBox="1"/>
          <p:nvPr/>
        </p:nvSpPr>
        <p:spPr>
          <a:xfrm>
            <a:off x="1115616" y="5574523"/>
            <a:ext cx="3832268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s-ES" sz="2000" u="sng" dirty="0"/>
              <a:t>36,7 % comercio e inmobiliarias</a:t>
            </a:r>
            <a:endParaRPr lang="en-US" sz="2000" dirty="0"/>
          </a:p>
          <a:p>
            <a:pPr lvl="0"/>
            <a:r>
              <a:rPr lang="es-ES" sz="2000" dirty="0"/>
              <a:t>26,6% manufactura y construcción </a:t>
            </a:r>
            <a:endParaRPr lang="en-US" sz="2000" dirty="0"/>
          </a:p>
          <a:p>
            <a:pPr lvl="0"/>
            <a:r>
              <a:rPr lang="es-ES" sz="2000" dirty="0"/>
              <a:t>1.7 % Ciencia y tecnología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9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7561E-518C-4792-A258-91862AD3C4C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Algunos datos… </a:t>
            </a:r>
            <a:r>
              <a:rPr lang="es-ES" sz="2800" dirty="0">
                <a:solidFill>
                  <a:schemeClr val="bg1"/>
                </a:solidFill>
              </a:rPr>
              <a:t>( Onei, nov. 2025) 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C9758F2D-350A-4FEE-BB6B-9790EACF5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565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122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AF54F-E58A-4B8B-A8E1-0A9597EC54E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2. Las Bases del Plan 2030: ¿el nivel que falta?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804BC3A-16F3-4F28-8932-B5FC4511B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6594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9092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3C0F32-DC79-408B-AE43-07A93475B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83568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Desempolvando la DPO (Dirección por Objetivos) </a:t>
            </a:r>
            <a:endParaRPr lang="en-US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5C104E-4B12-4578-AE23-65FC7C1BDC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5883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315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85C8F-97FF-48A6-9B88-AED0BF8B168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3.El Programa de Gobierno y la EE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381E7BB-599A-4BF9-8799-ABA3947958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784819"/>
              </p:ext>
            </p:extLst>
          </p:nvPr>
        </p:nvGraphicFramePr>
        <p:xfrm>
          <a:off x="422864" y="142103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0232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6739E-FBE6-4B94-B6D9-303E61D999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El Programa…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4F64AD-7024-49D0-9121-82E8DF230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OG 4: dos objetivos específicos para la EE y uno compartido</a:t>
            </a:r>
          </a:p>
          <a:p>
            <a:pPr lvl="1"/>
            <a:r>
              <a:rPr lang="es-ES" dirty="0"/>
              <a:t> 4.1. Perfeccionar, transformar y modernizar … </a:t>
            </a:r>
          </a:p>
          <a:p>
            <a:pPr lvl="1"/>
            <a:r>
              <a:rPr lang="es-ES" dirty="0"/>
              <a:t>4.2. Potenciar la creación de mipymes y filiales (prioridad : empresas de base tecnológica)</a:t>
            </a:r>
          </a:p>
          <a:p>
            <a:pPr lvl="1"/>
            <a:r>
              <a:rPr lang="es-ES" dirty="0"/>
              <a:t>4.3 . Constituir empresas mixtas entre entidades estatales y </a:t>
            </a:r>
            <a:r>
              <a:rPr lang="es-ES" b="1" dirty="0"/>
              <a:t>FGNE</a:t>
            </a:r>
            <a:r>
              <a:rPr lang="es-ES" dirty="0"/>
              <a:t> –  </a:t>
            </a:r>
          </a:p>
        </p:txBody>
      </p:sp>
    </p:spTree>
    <p:extLst>
      <p:ext uri="{BB962C8B-B14F-4D97-AF65-F5344CB8AC3E}">
        <p14:creationId xmlns:p14="http://schemas.microsoft.com/office/powerpoint/2010/main" val="1429816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808</Words>
  <Application>Microsoft Office PowerPoint</Application>
  <PresentationFormat>Presentación en pantalla (4:3)</PresentationFormat>
  <Paragraphs>133</Paragraphs>
  <Slides>14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de Office</vt:lpstr>
      <vt:lpstr>La empresa estatal (EE) y sus distorsiones: mirando al 2030 </vt:lpstr>
      <vt:lpstr>La presentación </vt:lpstr>
      <vt:lpstr>1. Evolución reciente…                       (Onei, set. 2025)</vt:lpstr>
      <vt:lpstr>Top 5 por actividades… </vt:lpstr>
      <vt:lpstr>Algunos datos… ( Onei, nov. 2025) </vt:lpstr>
      <vt:lpstr>2. Las Bases del Plan 2030: ¿el nivel que falta?</vt:lpstr>
      <vt:lpstr>Desempolvando la DPO (Dirección por Objetivos) </vt:lpstr>
      <vt:lpstr>3.El Programa de Gobierno y la EE </vt:lpstr>
      <vt:lpstr>El Programa… </vt:lpstr>
      <vt:lpstr>Sobre el Programa… </vt:lpstr>
      <vt:lpstr>4.  La EE en su laberinto al 2030 </vt:lpstr>
      <vt:lpstr>Y 4. La EE en su laberinto   …¿cuáles son sus distorsiones? (v.1) </vt:lpstr>
      <vt:lpstr>Concluyendo …  </vt:lpstr>
      <vt:lpstr>La empresa estatal (EE) y sus distorsiones: mirando al 2030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consuelo</dc:creator>
  <cp:lastModifiedBy>Humberto Blanco</cp:lastModifiedBy>
  <cp:revision>43</cp:revision>
  <dcterms:created xsi:type="dcterms:W3CDTF">2015-04-06T21:25:06Z</dcterms:created>
  <dcterms:modified xsi:type="dcterms:W3CDTF">2025-12-11T11:27:39Z</dcterms:modified>
</cp:coreProperties>
</file>